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9" r:id="rId2"/>
  </p:sldMasterIdLst>
  <p:notesMasterIdLst>
    <p:notesMasterId r:id="rId19"/>
  </p:notesMasterIdLst>
  <p:sldIdLst>
    <p:sldId id="256" r:id="rId3"/>
    <p:sldId id="299" r:id="rId4"/>
    <p:sldId id="408" r:id="rId5"/>
    <p:sldId id="409" r:id="rId6"/>
    <p:sldId id="300" r:id="rId7"/>
    <p:sldId id="305" r:id="rId8"/>
    <p:sldId id="317" r:id="rId9"/>
    <p:sldId id="272" r:id="rId10"/>
    <p:sldId id="310" r:id="rId11"/>
    <p:sldId id="329" r:id="rId12"/>
    <p:sldId id="331" r:id="rId13"/>
    <p:sldId id="407" r:id="rId14"/>
    <p:sldId id="406" r:id="rId15"/>
    <p:sldId id="282" r:id="rId16"/>
    <p:sldId id="265"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6B2E54-D11F-47CC-99B4-E479E84C5CF6}" v="102" dt="2023-11-26T10:26:06.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261" autoAdjust="0"/>
  </p:normalViewPr>
  <p:slideViewPr>
    <p:cSldViewPr snapToGrid="0">
      <p:cViewPr varScale="1">
        <p:scale>
          <a:sx n="66" d="100"/>
          <a:sy n="66" d="100"/>
        </p:scale>
        <p:origin x="12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ish Clarke" userId="fe4389f3-278b-4c5a-9852-460c61725253" providerId="ADAL" clId="{E66B2E54-D11F-47CC-99B4-E479E84C5CF6}"/>
    <pc:docChg chg="undo redo custSel delSld modSld sldOrd delMainMaster">
      <pc:chgData name="Hamish Clarke" userId="fe4389f3-278b-4c5a-9852-460c61725253" providerId="ADAL" clId="{E66B2E54-D11F-47CC-99B4-E479E84C5CF6}" dt="2023-11-26T22:33:59.679" v="11148" actId="20577"/>
      <pc:docMkLst>
        <pc:docMk/>
      </pc:docMkLst>
      <pc:sldChg chg="addSp delSp modSp mod">
        <pc:chgData name="Hamish Clarke" userId="fe4389f3-278b-4c5a-9852-460c61725253" providerId="ADAL" clId="{E66B2E54-D11F-47CC-99B4-E479E84C5CF6}" dt="2023-11-24T03:57:50.912" v="6769" actId="1076"/>
        <pc:sldMkLst>
          <pc:docMk/>
          <pc:sldMk cId="3303634208" sldId="256"/>
        </pc:sldMkLst>
        <pc:spChg chg="add mod">
          <ac:chgData name="Hamish Clarke" userId="fe4389f3-278b-4c5a-9852-460c61725253" providerId="ADAL" clId="{E66B2E54-D11F-47CC-99B4-E479E84C5CF6}" dt="2023-11-24T03:57:37.465" v="6767" actId="207"/>
          <ac:spMkLst>
            <pc:docMk/>
            <pc:sldMk cId="3303634208" sldId="256"/>
            <ac:spMk id="2" creationId="{7D1C4D4D-6E82-6657-DAF0-92B01152CD8A}"/>
          </ac:spMkLst>
        </pc:spChg>
        <pc:spChg chg="add mod">
          <ac:chgData name="Hamish Clarke" userId="fe4389f3-278b-4c5a-9852-460c61725253" providerId="ADAL" clId="{E66B2E54-D11F-47CC-99B4-E479E84C5CF6}" dt="2023-11-24T03:57:50.912" v="6769" actId="1076"/>
          <ac:spMkLst>
            <pc:docMk/>
            <pc:sldMk cId="3303634208" sldId="256"/>
            <ac:spMk id="3" creationId="{A9D9E7F8-65CB-161B-C010-E8F1B3F1E0B0}"/>
          </ac:spMkLst>
        </pc:spChg>
        <pc:spChg chg="del">
          <ac:chgData name="Hamish Clarke" userId="fe4389f3-278b-4c5a-9852-460c61725253" providerId="ADAL" clId="{E66B2E54-D11F-47CC-99B4-E479E84C5CF6}" dt="2023-11-24T03:57:00.397" v="6763" actId="478"/>
          <ac:spMkLst>
            <pc:docMk/>
            <pc:sldMk cId="3303634208" sldId="256"/>
            <ac:spMk id="9" creationId="{5F2A203F-2E1A-416B-82B4-940BDA79DDF5}"/>
          </ac:spMkLst>
        </pc:spChg>
      </pc:sldChg>
      <pc:sldChg chg="addSp modSp del mod modNotesTx">
        <pc:chgData name="Hamish Clarke" userId="fe4389f3-278b-4c5a-9852-460c61725253" providerId="ADAL" clId="{E66B2E54-D11F-47CC-99B4-E479E84C5CF6}" dt="2023-11-26T09:22:00.052" v="6880" actId="2696"/>
        <pc:sldMkLst>
          <pc:docMk/>
          <pc:sldMk cId="0" sldId="257"/>
        </pc:sldMkLst>
        <pc:spChg chg="mod">
          <ac:chgData name="Hamish Clarke" userId="fe4389f3-278b-4c5a-9852-460c61725253" providerId="ADAL" clId="{E66B2E54-D11F-47CC-99B4-E479E84C5CF6}" dt="2023-11-22T22:27:04.268" v="21" actId="20577"/>
          <ac:spMkLst>
            <pc:docMk/>
            <pc:sldMk cId="0" sldId="257"/>
            <ac:spMk id="508" creationId="{00000000-0000-0000-0000-000000000000}"/>
          </ac:spMkLst>
        </pc:spChg>
        <pc:picChg chg="add mod">
          <ac:chgData name="Hamish Clarke" userId="fe4389f3-278b-4c5a-9852-460c61725253" providerId="ADAL" clId="{E66B2E54-D11F-47CC-99B4-E479E84C5CF6}" dt="2023-11-22T23:44:59.472" v="42" actId="1076"/>
          <ac:picMkLst>
            <pc:docMk/>
            <pc:sldMk cId="0" sldId="257"/>
            <ac:picMk id="2" creationId="{93D6A984-C797-1295-D9A0-EF32781F32D6}"/>
          </ac:picMkLst>
        </pc:picChg>
      </pc:sldChg>
      <pc:sldChg chg="modNotesTx">
        <pc:chgData name="Hamish Clarke" userId="fe4389f3-278b-4c5a-9852-460c61725253" providerId="ADAL" clId="{E66B2E54-D11F-47CC-99B4-E479E84C5CF6}" dt="2023-11-26T21:06:34.583" v="10879" actId="20577"/>
        <pc:sldMkLst>
          <pc:docMk/>
          <pc:sldMk cId="962189256" sldId="265"/>
        </pc:sldMkLst>
      </pc:sldChg>
      <pc:sldChg chg="addSp delSp modSp mod ord modClrScheme chgLayout modNotesTx">
        <pc:chgData name="Hamish Clarke" userId="fe4389f3-278b-4c5a-9852-460c61725253" providerId="ADAL" clId="{E66B2E54-D11F-47CC-99B4-E479E84C5CF6}" dt="2023-11-26T10:33:54.174" v="10268"/>
        <pc:sldMkLst>
          <pc:docMk/>
          <pc:sldMk cId="0" sldId="272"/>
        </pc:sldMkLst>
        <pc:spChg chg="add del mod ord">
          <ac:chgData name="Hamish Clarke" userId="fe4389f3-278b-4c5a-9852-460c61725253" providerId="ADAL" clId="{E66B2E54-D11F-47CC-99B4-E479E84C5CF6}" dt="2023-11-24T10:00:12.750" v="6842" actId="478"/>
          <ac:spMkLst>
            <pc:docMk/>
            <pc:sldMk cId="0" sldId="272"/>
            <ac:spMk id="6" creationId="{CD906ECD-4EF8-F629-104F-0837D9CC7DAC}"/>
          </ac:spMkLst>
        </pc:spChg>
        <pc:spChg chg="mod ord">
          <ac:chgData name="Hamish Clarke" userId="fe4389f3-278b-4c5a-9852-460c61725253" providerId="ADAL" clId="{E66B2E54-D11F-47CC-99B4-E479E84C5CF6}" dt="2023-11-24T09:59:31.182" v="6831" actId="700"/>
          <ac:spMkLst>
            <pc:docMk/>
            <pc:sldMk cId="0" sldId="272"/>
            <ac:spMk id="963" creationId="{00000000-0000-0000-0000-000000000000}"/>
          </ac:spMkLst>
        </pc:spChg>
        <pc:spChg chg="del">
          <ac:chgData name="Hamish Clarke" userId="fe4389f3-278b-4c5a-9852-460c61725253" providerId="ADAL" clId="{E66B2E54-D11F-47CC-99B4-E479E84C5CF6}" dt="2023-11-24T09:59:21.530" v="6830" actId="478"/>
          <ac:spMkLst>
            <pc:docMk/>
            <pc:sldMk cId="0" sldId="272"/>
            <ac:spMk id="966" creationId="{00000000-0000-0000-0000-000000000000}"/>
          </ac:spMkLst>
        </pc:spChg>
        <pc:picChg chg="add mod">
          <ac:chgData name="Hamish Clarke" userId="fe4389f3-278b-4c5a-9852-460c61725253" providerId="ADAL" clId="{E66B2E54-D11F-47CC-99B4-E479E84C5CF6}" dt="2023-11-22T23:45:08.474" v="44" actId="1076"/>
          <ac:picMkLst>
            <pc:docMk/>
            <pc:sldMk cId="0" sldId="272"/>
            <ac:picMk id="4" creationId="{E160D5A0-C20A-9161-6908-3A514E27748D}"/>
          </ac:picMkLst>
        </pc:picChg>
        <pc:picChg chg="mod">
          <ac:chgData name="Hamish Clarke" userId="fe4389f3-278b-4c5a-9852-460c61725253" providerId="ADAL" clId="{E66B2E54-D11F-47CC-99B4-E479E84C5CF6}" dt="2023-11-23T08:44:02.944" v="4904" actId="1076"/>
          <ac:picMkLst>
            <pc:docMk/>
            <pc:sldMk cId="0" sldId="272"/>
            <ac:picMk id="971" creationId="{00000000-0000-0000-0000-000000000000}"/>
          </ac:picMkLst>
        </pc:picChg>
      </pc:sldChg>
      <pc:sldChg chg="del">
        <pc:chgData name="Hamish Clarke" userId="fe4389f3-278b-4c5a-9852-460c61725253" providerId="ADAL" clId="{E66B2E54-D11F-47CC-99B4-E479E84C5CF6}" dt="2023-11-23T08:59:05.303" v="5387" actId="47"/>
        <pc:sldMkLst>
          <pc:docMk/>
          <pc:sldMk cId="3242529705" sldId="281"/>
        </pc:sldMkLst>
      </pc:sldChg>
      <pc:sldChg chg="addSp delSp modSp mod ord modClrScheme chgLayout modNotesTx">
        <pc:chgData name="Hamish Clarke" userId="fe4389f3-278b-4c5a-9852-460c61725253" providerId="ADAL" clId="{E66B2E54-D11F-47CC-99B4-E479E84C5CF6}" dt="2023-11-26T22:31:04.648" v="10968" actId="20577"/>
        <pc:sldMkLst>
          <pc:docMk/>
          <pc:sldMk cId="3582885076" sldId="282"/>
        </pc:sldMkLst>
        <pc:spChg chg="add del mod ord">
          <ac:chgData name="Hamish Clarke" userId="fe4389f3-278b-4c5a-9852-460c61725253" providerId="ADAL" clId="{E66B2E54-D11F-47CC-99B4-E479E84C5CF6}" dt="2023-11-24T10:02:48.869" v="6874" actId="478"/>
          <ac:spMkLst>
            <pc:docMk/>
            <pc:sldMk cId="3582885076" sldId="282"/>
            <ac:spMk id="3" creationId="{D25125E3-3F52-A5B6-B278-9DD71398406F}"/>
          </ac:spMkLst>
        </pc:spChg>
        <pc:spChg chg="mod ord">
          <ac:chgData name="Hamish Clarke" userId="fe4389f3-278b-4c5a-9852-460c61725253" providerId="ADAL" clId="{E66B2E54-D11F-47CC-99B4-E479E84C5CF6}" dt="2023-11-24T10:02:43.492" v="6873" actId="700"/>
          <ac:spMkLst>
            <pc:docMk/>
            <pc:sldMk cId="3582885076" sldId="282"/>
            <ac:spMk id="1257" creationId="{00000000-0000-0000-0000-000000000000}"/>
          </ac:spMkLst>
        </pc:spChg>
        <pc:picChg chg="add mod">
          <ac:chgData name="Hamish Clarke" userId="fe4389f3-278b-4c5a-9852-460c61725253" providerId="ADAL" clId="{E66B2E54-D11F-47CC-99B4-E479E84C5CF6}" dt="2023-11-23T00:26:39.707" v="336" actId="1076"/>
          <ac:picMkLst>
            <pc:docMk/>
            <pc:sldMk cId="3582885076" sldId="282"/>
            <ac:picMk id="2" creationId="{9970624C-B5A3-3204-4653-4B4FA11E9404}"/>
          </ac:picMkLst>
        </pc:picChg>
      </pc:sldChg>
      <pc:sldChg chg="addSp modSp mod modClrScheme chgLayout modNotesTx">
        <pc:chgData name="Hamish Clarke" userId="fe4389f3-278b-4c5a-9852-460c61725253" providerId="ADAL" clId="{E66B2E54-D11F-47CC-99B4-E479E84C5CF6}" dt="2023-11-26T10:26:11.184" v="10095" actId="20577"/>
        <pc:sldMkLst>
          <pc:docMk/>
          <pc:sldMk cId="913820252" sldId="299"/>
        </pc:sldMkLst>
        <pc:spChg chg="mod ord">
          <ac:chgData name="Hamish Clarke" userId="fe4389f3-278b-4c5a-9852-460c61725253" providerId="ADAL" clId="{E66B2E54-D11F-47CC-99B4-E479E84C5CF6}" dt="2023-11-24T09:53:54.058" v="6772" actId="700"/>
          <ac:spMkLst>
            <pc:docMk/>
            <pc:sldMk cId="913820252" sldId="299"/>
            <ac:spMk id="8" creationId="{C4E07834-7F76-4B36-A582-8F2F60A8232A}"/>
          </ac:spMkLst>
        </pc:spChg>
        <pc:spChg chg="mod ord">
          <ac:chgData name="Hamish Clarke" userId="fe4389f3-278b-4c5a-9852-460c61725253" providerId="ADAL" clId="{E66B2E54-D11F-47CC-99B4-E479E84C5CF6}" dt="2023-11-26T09:56:15.362" v="7578"/>
          <ac:spMkLst>
            <pc:docMk/>
            <pc:sldMk cId="913820252" sldId="299"/>
            <ac:spMk id="9" creationId="{ACB40D0B-0883-4AB2-8209-6397D6D465AA}"/>
          </ac:spMkLst>
        </pc:spChg>
        <pc:picChg chg="add mod">
          <ac:chgData name="Hamish Clarke" userId="fe4389f3-278b-4c5a-9852-460c61725253" providerId="ADAL" clId="{E66B2E54-D11F-47CC-99B4-E479E84C5CF6}" dt="2023-11-22T23:44:45.812" v="40" actId="1076"/>
          <ac:picMkLst>
            <pc:docMk/>
            <pc:sldMk cId="913820252" sldId="299"/>
            <ac:picMk id="2" creationId="{6E42CEE8-82A1-4A62-8207-165CAD35CDFE}"/>
          </ac:picMkLst>
        </pc:picChg>
      </pc:sldChg>
      <pc:sldChg chg="addSp delSp modSp mod modClrScheme chgLayout modNotesTx">
        <pc:chgData name="Hamish Clarke" userId="fe4389f3-278b-4c5a-9852-460c61725253" providerId="ADAL" clId="{E66B2E54-D11F-47CC-99B4-E479E84C5CF6}" dt="2023-11-26T10:03:02.124" v="8479" actId="20577"/>
        <pc:sldMkLst>
          <pc:docMk/>
          <pc:sldMk cId="3636237919" sldId="300"/>
        </pc:sldMkLst>
        <pc:spChg chg="add mod">
          <ac:chgData name="Hamish Clarke" userId="fe4389f3-278b-4c5a-9852-460c61725253" providerId="ADAL" clId="{E66B2E54-D11F-47CC-99B4-E479E84C5CF6}" dt="2023-11-24T03:23:26.500" v="6448" actId="1076"/>
          <ac:spMkLst>
            <pc:docMk/>
            <pc:sldMk cId="3636237919" sldId="300"/>
            <ac:spMk id="6" creationId="{0B690B24-D2FA-63E9-C11C-82DBD04F4D96}"/>
          </ac:spMkLst>
        </pc:spChg>
        <pc:spChg chg="add del mod">
          <ac:chgData name="Hamish Clarke" userId="fe4389f3-278b-4c5a-9852-460c61725253" providerId="ADAL" clId="{E66B2E54-D11F-47CC-99B4-E479E84C5CF6}" dt="2023-11-24T03:23:34.885" v="6450"/>
          <ac:spMkLst>
            <pc:docMk/>
            <pc:sldMk cId="3636237919" sldId="300"/>
            <ac:spMk id="7" creationId="{2A44B0F1-0C5C-4743-F474-5F18D718CC15}"/>
          </ac:spMkLst>
        </pc:spChg>
        <pc:spChg chg="add mod">
          <ac:chgData name="Hamish Clarke" userId="fe4389f3-278b-4c5a-9852-460c61725253" providerId="ADAL" clId="{E66B2E54-D11F-47CC-99B4-E479E84C5CF6}" dt="2023-11-24T03:23:54.489" v="6456" actId="1076"/>
          <ac:spMkLst>
            <pc:docMk/>
            <pc:sldMk cId="3636237919" sldId="300"/>
            <ac:spMk id="8" creationId="{1EB86664-8E63-62CD-D7C4-40370BEC1416}"/>
          </ac:spMkLst>
        </pc:spChg>
        <pc:spChg chg="mod ord">
          <ac:chgData name="Hamish Clarke" userId="fe4389f3-278b-4c5a-9852-460c61725253" providerId="ADAL" clId="{E66B2E54-D11F-47CC-99B4-E479E84C5CF6}" dt="2023-11-24T09:56:41.050" v="6786" actId="700"/>
          <ac:spMkLst>
            <pc:docMk/>
            <pc:sldMk cId="3636237919" sldId="300"/>
            <ac:spMk id="635" creationId="{00000000-0000-0000-0000-000000000000}"/>
          </ac:spMkLst>
        </pc:spChg>
        <pc:spChg chg="del mod ord">
          <ac:chgData name="Hamish Clarke" userId="fe4389f3-278b-4c5a-9852-460c61725253" providerId="ADAL" clId="{E66B2E54-D11F-47CC-99B4-E479E84C5CF6}" dt="2023-11-24T09:56:51.323" v="6807" actId="478"/>
          <ac:spMkLst>
            <pc:docMk/>
            <pc:sldMk cId="3636237919" sldId="300"/>
            <ac:spMk id="637" creationId="{00000000-0000-0000-0000-000000000000}"/>
          </ac:spMkLst>
        </pc:spChg>
        <pc:spChg chg="mod">
          <ac:chgData name="Hamish Clarke" userId="fe4389f3-278b-4c5a-9852-460c61725253" providerId="ADAL" clId="{E66B2E54-D11F-47CC-99B4-E479E84C5CF6}" dt="2023-11-24T03:24:05.834" v="6460" actId="1076"/>
          <ac:spMkLst>
            <pc:docMk/>
            <pc:sldMk cId="3636237919" sldId="300"/>
            <ac:spMk id="638" creationId="{00000000-0000-0000-0000-000000000000}"/>
          </ac:spMkLst>
        </pc:spChg>
        <pc:spChg chg="mod">
          <ac:chgData name="Hamish Clarke" userId="fe4389f3-278b-4c5a-9852-460c61725253" providerId="ADAL" clId="{E66B2E54-D11F-47CC-99B4-E479E84C5CF6}" dt="2023-11-24T04:02:01.291" v="6771" actId="1076"/>
          <ac:spMkLst>
            <pc:docMk/>
            <pc:sldMk cId="3636237919" sldId="300"/>
            <ac:spMk id="639" creationId="{00000000-0000-0000-0000-000000000000}"/>
          </ac:spMkLst>
        </pc:spChg>
        <pc:spChg chg="mod">
          <ac:chgData name="Hamish Clarke" userId="fe4389f3-278b-4c5a-9852-460c61725253" providerId="ADAL" clId="{E66B2E54-D11F-47CC-99B4-E479E84C5CF6}" dt="2023-11-24T02:17:28.444" v="6340" actId="1076"/>
          <ac:spMkLst>
            <pc:docMk/>
            <pc:sldMk cId="3636237919" sldId="300"/>
            <ac:spMk id="640" creationId="{00000000-0000-0000-0000-000000000000}"/>
          </ac:spMkLst>
        </pc:spChg>
        <pc:spChg chg="mod">
          <ac:chgData name="Hamish Clarke" userId="fe4389f3-278b-4c5a-9852-460c61725253" providerId="ADAL" clId="{E66B2E54-D11F-47CC-99B4-E479E84C5CF6}" dt="2023-11-24T02:21:22.470" v="6433" actId="1076"/>
          <ac:spMkLst>
            <pc:docMk/>
            <pc:sldMk cId="3636237919" sldId="300"/>
            <ac:spMk id="641" creationId="{00000000-0000-0000-0000-000000000000}"/>
          </ac:spMkLst>
        </pc:spChg>
        <pc:spChg chg="mod">
          <ac:chgData name="Hamish Clarke" userId="fe4389f3-278b-4c5a-9852-460c61725253" providerId="ADAL" clId="{E66B2E54-D11F-47CC-99B4-E479E84C5CF6}" dt="2023-11-24T02:21:02.636" v="6426" actId="1076"/>
          <ac:spMkLst>
            <pc:docMk/>
            <pc:sldMk cId="3636237919" sldId="300"/>
            <ac:spMk id="642" creationId="{00000000-0000-0000-0000-000000000000}"/>
          </ac:spMkLst>
        </pc:spChg>
        <pc:spChg chg="mod">
          <ac:chgData name="Hamish Clarke" userId="fe4389f3-278b-4c5a-9852-460c61725253" providerId="ADAL" clId="{E66B2E54-D11F-47CC-99B4-E479E84C5CF6}" dt="2023-11-24T02:17:57.823" v="6417" actId="1076"/>
          <ac:spMkLst>
            <pc:docMk/>
            <pc:sldMk cId="3636237919" sldId="300"/>
            <ac:spMk id="643" creationId="{00000000-0000-0000-0000-000000000000}"/>
          </ac:spMkLst>
        </pc:spChg>
        <pc:spChg chg="mod">
          <ac:chgData name="Hamish Clarke" userId="fe4389f3-278b-4c5a-9852-460c61725253" providerId="ADAL" clId="{E66B2E54-D11F-47CC-99B4-E479E84C5CF6}" dt="2023-11-24T02:17:20.660" v="6338" actId="1076"/>
          <ac:spMkLst>
            <pc:docMk/>
            <pc:sldMk cId="3636237919" sldId="300"/>
            <ac:spMk id="656" creationId="{00000000-0000-0000-0000-000000000000}"/>
          </ac:spMkLst>
        </pc:spChg>
        <pc:spChg chg="del mod">
          <ac:chgData name="Hamish Clarke" userId="fe4389f3-278b-4c5a-9852-460c61725253" providerId="ADAL" clId="{E66B2E54-D11F-47CC-99B4-E479E84C5CF6}" dt="2023-11-23T00:16:09.906" v="86" actId="478"/>
          <ac:spMkLst>
            <pc:docMk/>
            <pc:sldMk cId="3636237919" sldId="300"/>
            <ac:spMk id="658" creationId="{00000000-0000-0000-0000-000000000000}"/>
          </ac:spMkLst>
        </pc:spChg>
        <pc:spChg chg="mod">
          <ac:chgData name="Hamish Clarke" userId="fe4389f3-278b-4c5a-9852-460c61725253" providerId="ADAL" clId="{E66B2E54-D11F-47CC-99B4-E479E84C5CF6}" dt="2023-11-24T03:24:18.175" v="6466" actId="1076"/>
          <ac:spMkLst>
            <pc:docMk/>
            <pc:sldMk cId="3636237919" sldId="300"/>
            <ac:spMk id="662" creationId="{00000000-0000-0000-0000-000000000000}"/>
          </ac:spMkLst>
        </pc:spChg>
        <pc:spChg chg="del mod">
          <ac:chgData name="Hamish Clarke" userId="fe4389f3-278b-4c5a-9852-460c61725253" providerId="ADAL" clId="{E66B2E54-D11F-47CC-99B4-E479E84C5CF6}" dt="2023-11-23T00:20:44.739" v="110" actId="478"/>
          <ac:spMkLst>
            <pc:docMk/>
            <pc:sldMk cId="3636237919" sldId="300"/>
            <ac:spMk id="665" creationId="{00000000-0000-0000-0000-000000000000}"/>
          </ac:spMkLst>
        </pc:spChg>
        <pc:picChg chg="add del mod">
          <ac:chgData name="Hamish Clarke" userId="fe4389f3-278b-4c5a-9852-460c61725253" providerId="ADAL" clId="{E66B2E54-D11F-47CC-99B4-E479E84C5CF6}" dt="2023-11-22T23:44:08.382" v="31" actId="478"/>
          <ac:picMkLst>
            <pc:docMk/>
            <pc:sldMk cId="3636237919" sldId="300"/>
            <ac:picMk id="2" creationId="{D862F742-0183-452D-AAE7-5536B010817C}"/>
          </ac:picMkLst>
        </pc:picChg>
        <pc:picChg chg="add mod">
          <ac:chgData name="Hamish Clarke" userId="fe4389f3-278b-4c5a-9852-460c61725253" providerId="ADAL" clId="{E66B2E54-D11F-47CC-99B4-E479E84C5CF6}" dt="2023-11-22T23:44:28.802" v="36" actId="1076"/>
          <ac:picMkLst>
            <pc:docMk/>
            <pc:sldMk cId="3636237919" sldId="300"/>
            <ac:picMk id="3" creationId="{672CF558-B20B-826B-20DE-26955D2A43C3}"/>
          </ac:picMkLst>
        </pc:picChg>
        <pc:picChg chg="add mod">
          <ac:chgData name="Hamish Clarke" userId="fe4389f3-278b-4c5a-9852-460c61725253" providerId="ADAL" clId="{E66B2E54-D11F-47CC-99B4-E479E84C5CF6}" dt="2023-11-24T03:23:50.743" v="6455" actId="1076"/>
          <ac:picMkLst>
            <pc:docMk/>
            <pc:sldMk cId="3636237919" sldId="300"/>
            <ac:picMk id="4" creationId="{D34F1C2F-08D8-F139-F729-FC011A80E942}"/>
          </ac:picMkLst>
        </pc:picChg>
        <pc:picChg chg="add mod">
          <ac:chgData name="Hamish Clarke" userId="fe4389f3-278b-4c5a-9852-460c61725253" providerId="ADAL" clId="{E66B2E54-D11F-47CC-99B4-E479E84C5CF6}" dt="2023-11-24T02:21:38.144" v="6440" actId="14100"/>
          <ac:picMkLst>
            <pc:docMk/>
            <pc:sldMk cId="3636237919" sldId="300"/>
            <ac:picMk id="5" creationId="{5A49EC5C-B7AE-29C8-52C3-2B65DB1B62B2}"/>
          </ac:picMkLst>
        </pc:picChg>
        <pc:picChg chg="del">
          <ac:chgData name="Hamish Clarke" userId="fe4389f3-278b-4c5a-9852-460c61725253" providerId="ADAL" clId="{E66B2E54-D11F-47CC-99B4-E479E84C5CF6}" dt="2023-11-23T00:16:50.674" v="96" actId="478"/>
          <ac:picMkLst>
            <pc:docMk/>
            <pc:sldMk cId="3636237919" sldId="300"/>
            <ac:picMk id="636" creationId="{00000000-0000-0000-0000-000000000000}"/>
          </ac:picMkLst>
        </pc:picChg>
        <pc:picChg chg="mod">
          <ac:chgData name="Hamish Clarke" userId="fe4389f3-278b-4c5a-9852-460c61725253" providerId="ADAL" clId="{E66B2E54-D11F-47CC-99B4-E479E84C5CF6}" dt="2023-11-24T02:17:25.180" v="6339" actId="1076"/>
          <ac:picMkLst>
            <pc:docMk/>
            <pc:sldMk cId="3636237919" sldId="300"/>
            <ac:picMk id="646" creationId="{00000000-0000-0000-0000-000000000000}"/>
          </ac:picMkLst>
        </pc:picChg>
        <pc:picChg chg="mod">
          <ac:chgData name="Hamish Clarke" userId="fe4389f3-278b-4c5a-9852-460c61725253" providerId="ADAL" clId="{E66B2E54-D11F-47CC-99B4-E479E84C5CF6}" dt="2023-11-24T02:21:00.069" v="6425" actId="1076"/>
          <ac:picMkLst>
            <pc:docMk/>
            <pc:sldMk cId="3636237919" sldId="300"/>
            <ac:picMk id="647" creationId="{00000000-0000-0000-0000-000000000000}"/>
          </ac:picMkLst>
        </pc:picChg>
        <pc:picChg chg="mod">
          <ac:chgData name="Hamish Clarke" userId="fe4389f3-278b-4c5a-9852-460c61725253" providerId="ADAL" clId="{E66B2E54-D11F-47CC-99B4-E479E84C5CF6}" dt="2023-11-24T04:01:57.423" v="6770" actId="1076"/>
          <ac:picMkLst>
            <pc:docMk/>
            <pc:sldMk cId="3636237919" sldId="300"/>
            <ac:picMk id="649" creationId="{00000000-0000-0000-0000-000000000000}"/>
          </ac:picMkLst>
        </pc:picChg>
        <pc:picChg chg="mod">
          <ac:chgData name="Hamish Clarke" userId="fe4389f3-278b-4c5a-9852-460c61725253" providerId="ADAL" clId="{E66B2E54-D11F-47CC-99B4-E479E84C5CF6}" dt="2023-11-24T10:03:52.963" v="6878" actId="1076"/>
          <ac:picMkLst>
            <pc:docMk/>
            <pc:sldMk cId="3636237919" sldId="300"/>
            <ac:picMk id="650" creationId="{00000000-0000-0000-0000-000000000000}"/>
          </ac:picMkLst>
        </pc:picChg>
        <pc:picChg chg="mod">
          <ac:chgData name="Hamish Clarke" userId="fe4389f3-278b-4c5a-9852-460c61725253" providerId="ADAL" clId="{E66B2E54-D11F-47CC-99B4-E479E84C5CF6}" dt="2023-11-24T10:03:54.944" v="6879" actId="1076"/>
          <ac:picMkLst>
            <pc:docMk/>
            <pc:sldMk cId="3636237919" sldId="300"/>
            <ac:picMk id="652" creationId="{00000000-0000-0000-0000-000000000000}"/>
          </ac:picMkLst>
        </pc:picChg>
        <pc:picChg chg="mod">
          <ac:chgData name="Hamish Clarke" userId="fe4389f3-278b-4c5a-9852-460c61725253" providerId="ADAL" clId="{E66B2E54-D11F-47CC-99B4-E479E84C5CF6}" dt="2023-11-24T10:03:49.332" v="6877" actId="1076"/>
          <ac:picMkLst>
            <pc:docMk/>
            <pc:sldMk cId="3636237919" sldId="300"/>
            <ac:picMk id="653" creationId="{00000000-0000-0000-0000-000000000000}"/>
          </ac:picMkLst>
        </pc:picChg>
        <pc:picChg chg="mod">
          <ac:chgData name="Hamish Clarke" userId="fe4389f3-278b-4c5a-9852-460c61725253" providerId="ADAL" clId="{E66B2E54-D11F-47CC-99B4-E479E84C5CF6}" dt="2023-11-24T02:21:19.758" v="6432" actId="1076"/>
          <ac:picMkLst>
            <pc:docMk/>
            <pc:sldMk cId="3636237919" sldId="300"/>
            <ac:picMk id="654" creationId="{00000000-0000-0000-0000-000000000000}"/>
          </ac:picMkLst>
        </pc:picChg>
        <pc:picChg chg="mod">
          <ac:chgData name="Hamish Clarke" userId="fe4389f3-278b-4c5a-9852-460c61725253" providerId="ADAL" clId="{E66B2E54-D11F-47CC-99B4-E479E84C5CF6}" dt="2023-11-24T02:17:55.551" v="6416" actId="1076"/>
          <ac:picMkLst>
            <pc:docMk/>
            <pc:sldMk cId="3636237919" sldId="300"/>
            <ac:picMk id="655" creationId="{00000000-0000-0000-0000-000000000000}"/>
          </ac:picMkLst>
        </pc:picChg>
        <pc:picChg chg="mod">
          <ac:chgData name="Hamish Clarke" userId="fe4389f3-278b-4c5a-9852-460c61725253" providerId="ADAL" clId="{E66B2E54-D11F-47CC-99B4-E479E84C5CF6}" dt="2023-11-24T02:17:17.291" v="6337" actId="1076"/>
          <ac:picMkLst>
            <pc:docMk/>
            <pc:sldMk cId="3636237919" sldId="300"/>
            <ac:picMk id="657" creationId="{00000000-0000-0000-0000-000000000000}"/>
          </ac:picMkLst>
        </pc:picChg>
        <pc:picChg chg="del">
          <ac:chgData name="Hamish Clarke" userId="fe4389f3-278b-4c5a-9852-460c61725253" providerId="ADAL" clId="{E66B2E54-D11F-47CC-99B4-E479E84C5CF6}" dt="2023-11-23T00:17:34.233" v="98" actId="478"/>
          <ac:picMkLst>
            <pc:docMk/>
            <pc:sldMk cId="3636237919" sldId="300"/>
            <ac:picMk id="660" creationId="{00000000-0000-0000-0000-000000000000}"/>
          </ac:picMkLst>
        </pc:picChg>
        <pc:picChg chg="mod">
          <ac:chgData name="Hamish Clarke" userId="fe4389f3-278b-4c5a-9852-460c61725253" providerId="ADAL" clId="{E66B2E54-D11F-47CC-99B4-E479E84C5CF6}" dt="2023-11-24T09:56:24.462" v="6782" actId="1076"/>
          <ac:picMkLst>
            <pc:docMk/>
            <pc:sldMk cId="3636237919" sldId="300"/>
            <ac:picMk id="661" creationId="{00000000-0000-0000-0000-000000000000}"/>
          </ac:picMkLst>
        </pc:picChg>
        <pc:picChg chg="del">
          <ac:chgData name="Hamish Clarke" userId="fe4389f3-278b-4c5a-9852-460c61725253" providerId="ADAL" clId="{E66B2E54-D11F-47CC-99B4-E479E84C5CF6}" dt="2023-11-23T00:16:50.056" v="95" actId="478"/>
          <ac:picMkLst>
            <pc:docMk/>
            <pc:sldMk cId="3636237919" sldId="300"/>
            <ac:picMk id="663" creationId="{00000000-0000-0000-0000-000000000000}"/>
          </ac:picMkLst>
        </pc:picChg>
        <pc:picChg chg="del">
          <ac:chgData name="Hamish Clarke" userId="fe4389f3-278b-4c5a-9852-460c61725253" providerId="ADAL" clId="{E66B2E54-D11F-47CC-99B4-E479E84C5CF6}" dt="2023-11-23T00:14:54.941" v="64" actId="478"/>
          <ac:picMkLst>
            <pc:docMk/>
            <pc:sldMk cId="3636237919" sldId="300"/>
            <ac:picMk id="664" creationId="{00000000-0000-0000-0000-000000000000}"/>
          </ac:picMkLst>
        </pc:picChg>
      </pc:sldChg>
      <pc:sldChg chg="addSp delSp modSp mod modClrScheme chgLayout modNotesTx">
        <pc:chgData name="Hamish Clarke" userId="fe4389f3-278b-4c5a-9852-460c61725253" providerId="ADAL" clId="{E66B2E54-D11F-47CC-99B4-E479E84C5CF6}" dt="2023-11-26T22:33:59.679" v="11148" actId="20577"/>
        <pc:sldMkLst>
          <pc:docMk/>
          <pc:sldMk cId="781016351" sldId="305"/>
        </pc:sldMkLst>
        <pc:spChg chg="mod">
          <ac:chgData name="Hamish Clarke" userId="fe4389f3-278b-4c5a-9852-460c61725253" providerId="ADAL" clId="{E66B2E54-D11F-47CC-99B4-E479E84C5CF6}" dt="2023-11-23T09:07:00.073" v="5679" actId="1076"/>
          <ac:spMkLst>
            <pc:docMk/>
            <pc:sldMk cId="781016351" sldId="305"/>
            <ac:spMk id="6" creationId="{9FD71D4F-A636-480A-9058-E1A8F3BF8AAB}"/>
          </ac:spMkLst>
        </pc:spChg>
        <pc:spChg chg="mod ord">
          <ac:chgData name="Hamish Clarke" userId="fe4389f3-278b-4c5a-9852-460c61725253" providerId="ADAL" clId="{E66B2E54-D11F-47CC-99B4-E479E84C5CF6}" dt="2023-11-24T09:57:11.635" v="6808" actId="700"/>
          <ac:spMkLst>
            <pc:docMk/>
            <pc:sldMk cId="781016351" sldId="305"/>
            <ac:spMk id="8" creationId="{C4E07834-7F76-4B36-A582-8F2F60A8232A}"/>
          </ac:spMkLst>
        </pc:spChg>
        <pc:spChg chg="add mod">
          <ac:chgData name="Hamish Clarke" userId="fe4389f3-278b-4c5a-9852-460c61725253" providerId="ADAL" clId="{E66B2E54-D11F-47CC-99B4-E479E84C5CF6}" dt="2023-11-26T10:05:42.959" v="8541" actId="1076"/>
          <ac:spMkLst>
            <pc:docMk/>
            <pc:sldMk cId="781016351" sldId="305"/>
            <ac:spMk id="9" creationId="{40DA8D4E-3FAC-AA73-3D13-7E602E75B788}"/>
          </ac:spMkLst>
        </pc:spChg>
        <pc:spChg chg="del mod ord">
          <ac:chgData name="Hamish Clarke" userId="fe4389f3-278b-4c5a-9852-460c61725253" providerId="ADAL" clId="{E66B2E54-D11F-47CC-99B4-E479E84C5CF6}" dt="2023-11-24T09:57:27.451" v="6809" actId="478"/>
          <ac:spMkLst>
            <pc:docMk/>
            <pc:sldMk cId="781016351" sldId="305"/>
            <ac:spMk id="9" creationId="{ACB40D0B-0883-4AB2-8209-6397D6D465AA}"/>
          </ac:spMkLst>
        </pc:spChg>
        <pc:spChg chg="add del mod">
          <ac:chgData name="Hamish Clarke" userId="fe4389f3-278b-4c5a-9852-460c61725253" providerId="ADAL" clId="{E66B2E54-D11F-47CC-99B4-E479E84C5CF6}" dt="2023-11-24T09:57:29.597" v="6810" actId="478"/>
          <ac:spMkLst>
            <pc:docMk/>
            <pc:sldMk cId="781016351" sldId="305"/>
            <ac:spMk id="18" creationId="{228DC389-DCFF-45D5-60E2-01D8B56B3A24}"/>
          </ac:spMkLst>
        </pc:spChg>
        <pc:spChg chg="add del mod">
          <ac:chgData name="Hamish Clarke" userId="fe4389f3-278b-4c5a-9852-460c61725253" providerId="ADAL" clId="{E66B2E54-D11F-47CC-99B4-E479E84C5CF6}" dt="2023-11-24T09:58:12.758" v="6820"/>
          <ac:spMkLst>
            <pc:docMk/>
            <pc:sldMk cId="781016351" sldId="305"/>
            <ac:spMk id="22" creationId="{3B92B6E9-9DB2-4351-9E6B-7861456FB0C9}"/>
          </ac:spMkLst>
        </pc:spChg>
        <pc:spChg chg="add del mod">
          <ac:chgData name="Hamish Clarke" userId="fe4389f3-278b-4c5a-9852-460c61725253" providerId="ADAL" clId="{E66B2E54-D11F-47CC-99B4-E479E84C5CF6}" dt="2023-11-24T09:58:33.807" v="6824" actId="21"/>
          <ac:spMkLst>
            <pc:docMk/>
            <pc:sldMk cId="781016351" sldId="305"/>
            <ac:spMk id="23" creationId="{E787AF90-1C64-8F39-C8EB-0F0A483D4F14}"/>
          </ac:spMkLst>
        </pc:spChg>
        <pc:picChg chg="mod">
          <ac:chgData name="Hamish Clarke" userId="fe4389f3-278b-4c5a-9852-460c61725253" providerId="ADAL" clId="{E66B2E54-D11F-47CC-99B4-E479E84C5CF6}" dt="2023-11-26T10:03:37.261" v="8484" actId="1076"/>
          <ac:picMkLst>
            <pc:docMk/>
            <pc:sldMk cId="781016351" sldId="305"/>
            <ac:picMk id="10" creationId="{61B447C1-8BB6-4340-1835-2712C3199BC2}"/>
          </ac:picMkLst>
        </pc:picChg>
        <pc:picChg chg="add del mod">
          <ac:chgData name="Hamish Clarke" userId="fe4389f3-278b-4c5a-9852-460c61725253" providerId="ADAL" clId="{E66B2E54-D11F-47CC-99B4-E479E84C5CF6}" dt="2023-11-22T23:43:55.425" v="27" actId="478"/>
          <ac:picMkLst>
            <pc:docMk/>
            <pc:sldMk cId="781016351" sldId="305"/>
            <ac:picMk id="13" creationId="{D862F742-0183-452D-AAE7-5536B010817C}"/>
          </ac:picMkLst>
        </pc:picChg>
        <pc:picChg chg="add mod">
          <ac:chgData name="Hamish Clarke" userId="fe4389f3-278b-4c5a-9852-460c61725253" providerId="ADAL" clId="{E66B2E54-D11F-47CC-99B4-E479E84C5CF6}" dt="2023-11-22T23:44:34.007" v="37" actId="1076"/>
          <ac:picMkLst>
            <pc:docMk/>
            <pc:sldMk cId="781016351" sldId="305"/>
            <ac:picMk id="14" creationId="{D862F742-0183-452D-AAE7-5536B010817C}"/>
          </ac:picMkLst>
        </pc:picChg>
      </pc:sldChg>
      <pc:sldChg chg="addSp modSp mod modNotesTx">
        <pc:chgData name="Hamish Clarke" userId="fe4389f3-278b-4c5a-9852-460c61725253" providerId="ADAL" clId="{E66B2E54-D11F-47CC-99B4-E479E84C5CF6}" dt="2023-11-24T00:16:23.031" v="6330" actId="20577"/>
        <pc:sldMkLst>
          <pc:docMk/>
          <pc:sldMk cId="3818306992" sldId="309"/>
        </pc:sldMkLst>
        <pc:spChg chg="mod">
          <ac:chgData name="Hamish Clarke" userId="fe4389f3-278b-4c5a-9852-460c61725253" providerId="ADAL" clId="{E66B2E54-D11F-47CC-99B4-E479E84C5CF6}" dt="2023-11-23T09:01:16.825" v="5525" actId="20577"/>
          <ac:spMkLst>
            <pc:docMk/>
            <pc:sldMk cId="3818306992" sldId="309"/>
            <ac:spMk id="5" creationId="{EFBA1A1F-D953-4878-9BD6-496798511BBB}"/>
          </ac:spMkLst>
        </pc:spChg>
        <pc:picChg chg="add mod">
          <ac:chgData name="Hamish Clarke" userId="fe4389f3-278b-4c5a-9852-460c61725253" providerId="ADAL" clId="{E66B2E54-D11F-47CC-99B4-E479E84C5CF6}" dt="2023-11-23T09:00:56.275" v="5521" actId="1076"/>
          <ac:picMkLst>
            <pc:docMk/>
            <pc:sldMk cId="3818306992" sldId="309"/>
            <ac:picMk id="2" creationId="{D2099164-8F47-7140-C8BC-0979E5385C69}"/>
          </ac:picMkLst>
        </pc:picChg>
      </pc:sldChg>
      <pc:sldChg chg="addSp modSp mod ord modClrScheme chgLayout modNotesTx">
        <pc:chgData name="Hamish Clarke" userId="fe4389f3-278b-4c5a-9852-460c61725253" providerId="ADAL" clId="{E66B2E54-D11F-47CC-99B4-E479E84C5CF6}" dt="2023-11-26T09:25:22.894" v="7490" actId="20577"/>
        <pc:sldMkLst>
          <pc:docMk/>
          <pc:sldMk cId="2220350364" sldId="310"/>
        </pc:sldMkLst>
        <pc:spChg chg="mod ord">
          <ac:chgData name="Hamish Clarke" userId="fe4389f3-278b-4c5a-9852-460c61725253" providerId="ADAL" clId="{E66B2E54-D11F-47CC-99B4-E479E84C5CF6}" dt="2023-11-24T09:58:58.062" v="6827" actId="700"/>
          <ac:spMkLst>
            <pc:docMk/>
            <pc:sldMk cId="2220350364" sldId="310"/>
            <ac:spMk id="8" creationId="{C4E07834-7F76-4B36-A582-8F2F60A8232A}"/>
          </ac:spMkLst>
        </pc:spChg>
        <pc:spChg chg="mod ord">
          <ac:chgData name="Hamish Clarke" userId="fe4389f3-278b-4c5a-9852-460c61725253" providerId="ADAL" clId="{E66B2E54-D11F-47CC-99B4-E479E84C5CF6}" dt="2023-11-24T09:59:11.696" v="6829" actId="14100"/>
          <ac:spMkLst>
            <pc:docMk/>
            <pc:sldMk cId="2220350364" sldId="310"/>
            <ac:spMk id="9" creationId="{ACB40D0B-0883-4AB2-8209-6397D6D465AA}"/>
          </ac:spMkLst>
        </pc:spChg>
        <pc:picChg chg="mod">
          <ac:chgData name="Hamish Clarke" userId="fe4389f3-278b-4c5a-9852-460c61725253" providerId="ADAL" clId="{E66B2E54-D11F-47CC-99B4-E479E84C5CF6}" dt="2023-11-24T09:59:03.048" v="6828" actId="1076"/>
          <ac:picMkLst>
            <pc:docMk/>
            <pc:sldMk cId="2220350364" sldId="310"/>
            <ac:picMk id="2" creationId="{31C4BADD-E4E0-48BC-9EE9-38F151839CE3}"/>
          </ac:picMkLst>
        </pc:picChg>
        <pc:picChg chg="add mod">
          <ac:chgData name="Hamish Clarke" userId="fe4389f3-278b-4c5a-9852-460c61725253" providerId="ADAL" clId="{E66B2E54-D11F-47CC-99B4-E479E84C5CF6}" dt="2023-11-22T23:45:35.027" v="52" actId="1076"/>
          <ac:picMkLst>
            <pc:docMk/>
            <pc:sldMk cId="2220350364" sldId="310"/>
            <ac:picMk id="3" creationId="{1C073CC1-FEBC-24BC-9CCB-19B8016EA8E0}"/>
          </ac:picMkLst>
        </pc:picChg>
      </pc:sldChg>
      <pc:sldChg chg="addSp delSp modSp mod modClrScheme chgLayout modNotesTx">
        <pc:chgData name="Hamish Clarke" userId="fe4389f3-278b-4c5a-9852-460c61725253" providerId="ADAL" clId="{E66B2E54-D11F-47CC-99B4-E479E84C5CF6}" dt="2023-11-26T10:19:39.740" v="9645" actId="20577"/>
        <pc:sldMkLst>
          <pc:docMk/>
          <pc:sldMk cId="831048122" sldId="317"/>
        </pc:sldMkLst>
        <pc:spChg chg="mod">
          <ac:chgData name="Hamish Clarke" userId="fe4389f3-278b-4c5a-9852-460c61725253" providerId="ADAL" clId="{E66B2E54-D11F-47CC-99B4-E479E84C5CF6}" dt="2023-11-23T00:11:06.123" v="62" actId="20577"/>
          <ac:spMkLst>
            <pc:docMk/>
            <pc:sldMk cId="831048122" sldId="317"/>
            <ac:spMk id="5" creationId="{A406A290-2415-1293-4C4E-E18B425BB12A}"/>
          </ac:spMkLst>
        </pc:spChg>
        <pc:spChg chg="add del">
          <ac:chgData name="Hamish Clarke" userId="fe4389f3-278b-4c5a-9852-460c61725253" providerId="ADAL" clId="{E66B2E54-D11F-47CC-99B4-E479E84C5CF6}" dt="2023-11-26T10:08:53.739" v="8788" actId="478"/>
          <ac:spMkLst>
            <pc:docMk/>
            <pc:sldMk cId="831048122" sldId="317"/>
            <ac:spMk id="14" creationId="{D674164B-5831-41A9-AD45-E4BA490939C7}"/>
          </ac:spMkLst>
        </pc:spChg>
        <pc:spChg chg="add del">
          <ac:chgData name="Hamish Clarke" userId="fe4389f3-278b-4c5a-9852-460c61725253" providerId="ADAL" clId="{E66B2E54-D11F-47CC-99B4-E479E84C5CF6}" dt="2023-11-26T10:09:09.666" v="8801" actId="478"/>
          <ac:spMkLst>
            <pc:docMk/>
            <pc:sldMk cId="831048122" sldId="317"/>
            <ac:spMk id="16" creationId="{F79CB166-62BF-49C1-8163-D51E41B5153E}"/>
          </ac:spMkLst>
        </pc:spChg>
        <pc:spChg chg="add mod">
          <ac:chgData name="Hamish Clarke" userId="fe4389f3-278b-4c5a-9852-460c61725253" providerId="ADAL" clId="{E66B2E54-D11F-47CC-99B4-E479E84C5CF6}" dt="2023-11-26T10:09:35.369" v="8812" actId="1076"/>
          <ac:spMkLst>
            <pc:docMk/>
            <pc:sldMk cId="831048122" sldId="317"/>
            <ac:spMk id="17" creationId="{3D43FC07-D214-91C9-A9C7-8209F595DA71}"/>
          </ac:spMkLst>
        </pc:spChg>
        <pc:spChg chg="add del mod ord">
          <ac:chgData name="Hamish Clarke" userId="fe4389f3-278b-4c5a-9852-460c61725253" providerId="ADAL" clId="{E66B2E54-D11F-47CC-99B4-E479E84C5CF6}" dt="2023-11-24T09:58:05.246" v="6818" actId="700"/>
          <ac:spMkLst>
            <pc:docMk/>
            <pc:sldMk cId="831048122" sldId="317"/>
            <ac:spMk id="17" creationId="{B947C9EE-87B7-0405-C8AE-29AF65BC16A3}"/>
          </ac:spMkLst>
        </pc:spChg>
        <pc:spChg chg="add del">
          <ac:chgData name="Hamish Clarke" userId="fe4389f3-278b-4c5a-9852-460c61725253" providerId="ADAL" clId="{E66B2E54-D11F-47CC-99B4-E479E84C5CF6}" dt="2023-11-26T10:09:30.822" v="8811" actId="478"/>
          <ac:spMkLst>
            <pc:docMk/>
            <pc:sldMk cId="831048122" sldId="317"/>
            <ac:spMk id="18" creationId="{13F6568F-5943-4DDA-B176-13CDE0A46FEE}"/>
          </ac:spMkLst>
        </pc:spChg>
        <pc:spChg chg="add del mod ord">
          <ac:chgData name="Hamish Clarke" userId="fe4389f3-278b-4c5a-9852-460c61725253" providerId="ADAL" clId="{E66B2E54-D11F-47CC-99B4-E479E84C5CF6}" dt="2023-11-24T09:58:28.278" v="6823" actId="478"/>
          <ac:spMkLst>
            <pc:docMk/>
            <pc:sldMk cId="831048122" sldId="317"/>
            <ac:spMk id="19" creationId="{53064703-F1C6-4A8A-9636-E1324A84557B}"/>
          </ac:spMkLst>
        </pc:spChg>
        <pc:spChg chg="add mod">
          <ac:chgData name="Hamish Clarke" userId="fe4389f3-278b-4c5a-9852-460c61725253" providerId="ADAL" clId="{E66B2E54-D11F-47CC-99B4-E479E84C5CF6}" dt="2023-11-26T10:09:13.519" v="8802" actId="1076"/>
          <ac:spMkLst>
            <pc:docMk/>
            <pc:sldMk cId="831048122" sldId="317"/>
            <ac:spMk id="19" creationId="{A09FE9E2-03CD-CA4F-4E59-ECC6FA5CB30B}"/>
          </ac:spMkLst>
        </pc:spChg>
        <pc:spChg chg="del">
          <ac:chgData name="Hamish Clarke" userId="fe4389f3-278b-4c5a-9852-460c61725253" providerId="ADAL" clId="{E66B2E54-D11F-47CC-99B4-E479E84C5CF6}" dt="2023-11-26T10:09:45.773" v="8825" actId="478"/>
          <ac:spMkLst>
            <pc:docMk/>
            <pc:sldMk cId="831048122" sldId="317"/>
            <ac:spMk id="20" creationId="{7A3144AD-F5B0-489B-BC2E-C42531C266B9}"/>
          </ac:spMkLst>
        </pc:spChg>
        <pc:spChg chg="add mod">
          <ac:chgData name="Hamish Clarke" userId="fe4389f3-278b-4c5a-9852-460c61725253" providerId="ADAL" clId="{E66B2E54-D11F-47CC-99B4-E479E84C5CF6}" dt="2023-11-26T10:09:51.093" v="8826" actId="1076"/>
          <ac:spMkLst>
            <pc:docMk/>
            <pc:sldMk cId="831048122" sldId="317"/>
            <ac:spMk id="21" creationId="{993E01BC-FF04-C61D-B0BB-66139C8AD842}"/>
          </ac:spMkLst>
        </pc:spChg>
        <pc:spChg chg="del">
          <ac:chgData name="Hamish Clarke" userId="fe4389f3-278b-4c5a-9852-460c61725253" providerId="ADAL" clId="{E66B2E54-D11F-47CC-99B4-E479E84C5CF6}" dt="2023-11-26T10:10:07.178" v="8835" actId="478"/>
          <ac:spMkLst>
            <pc:docMk/>
            <pc:sldMk cId="831048122" sldId="317"/>
            <ac:spMk id="22" creationId="{2D19F28D-9DA4-47E4-B3A6-23B4A8651841}"/>
          </ac:spMkLst>
        </pc:spChg>
        <pc:spChg chg="add mod">
          <ac:chgData name="Hamish Clarke" userId="fe4389f3-278b-4c5a-9852-460c61725253" providerId="ADAL" clId="{E66B2E54-D11F-47CC-99B4-E479E84C5CF6}" dt="2023-11-26T10:08:57.289" v="8789" actId="1076"/>
          <ac:spMkLst>
            <pc:docMk/>
            <pc:sldMk cId="831048122" sldId="317"/>
            <ac:spMk id="23" creationId="{39C2AFEE-8702-ECAA-7D73-2C5557A5FF66}"/>
          </ac:spMkLst>
        </pc:spChg>
        <pc:spChg chg="add mod">
          <ac:chgData name="Hamish Clarke" userId="fe4389f3-278b-4c5a-9852-460c61725253" providerId="ADAL" clId="{E66B2E54-D11F-47CC-99B4-E479E84C5CF6}" dt="2023-11-26T10:10:10.143" v="8836" actId="1076"/>
          <ac:spMkLst>
            <pc:docMk/>
            <pc:sldMk cId="831048122" sldId="317"/>
            <ac:spMk id="29" creationId="{F336B0F4-9500-2769-0641-C9604EB237AA}"/>
          </ac:spMkLst>
        </pc:spChg>
        <pc:spChg chg="mod">
          <ac:chgData name="Hamish Clarke" userId="fe4389f3-278b-4c5a-9852-460c61725253" providerId="ADAL" clId="{E66B2E54-D11F-47CC-99B4-E479E84C5CF6}" dt="2023-11-23T05:48:02.012" v="2452" actId="20577"/>
          <ac:spMkLst>
            <pc:docMk/>
            <pc:sldMk cId="831048122" sldId="317"/>
            <ac:spMk id="40" creationId="{1872F9BE-2C74-4469-AB35-2E136F778162}"/>
          </ac:spMkLst>
        </pc:spChg>
        <pc:spChg chg="mod">
          <ac:chgData name="Hamish Clarke" userId="fe4389f3-278b-4c5a-9852-460c61725253" providerId="ADAL" clId="{E66B2E54-D11F-47CC-99B4-E479E84C5CF6}" dt="2023-11-23T00:11:01.178" v="58" actId="20577"/>
          <ac:spMkLst>
            <pc:docMk/>
            <pc:sldMk cId="831048122" sldId="317"/>
            <ac:spMk id="42" creationId="{CECCD181-8389-4BA3-A0BD-181DF9D89373}"/>
          </ac:spMkLst>
        </pc:spChg>
        <pc:spChg chg="mod ord">
          <ac:chgData name="Hamish Clarke" userId="fe4389f3-278b-4c5a-9852-460c61725253" providerId="ADAL" clId="{E66B2E54-D11F-47CC-99B4-E479E84C5CF6}" dt="2023-11-24T09:58:22.290" v="6822" actId="700"/>
          <ac:spMkLst>
            <pc:docMk/>
            <pc:sldMk cId="831048122" sldId="317"/>
            <ac:spMk id="784" creationId="{00000000-0000-0000-0000-000000000000}"/>
          </ac:spMkLst>
        </pc:spChg>
        <pc:picChg chg="add mod">
          <ac:chgData name="Hamish Clarke" userId="fe4389f3-278b-4c5a-9852-460c61725253" providerId="ADAL" clId="{E66B2E54-D11F-47CC-99B4-E479E84C5CF6}" dt="2023-11-22T23:44:38.093" v="38" actId="1076"/>
          <ac:picMkLst>
            <pc:docMk/>
            <pc:sldMk cId="831048122" sldId="317"/>
            <ac:picMk id="15" creationId="{F23587C5-7495-7470-2D22-B5025438B1E8}"/>
          </ac:picMkLst>
        </pc:picChg>
      </pc:sldChg>
      <pc:sldChg chg="addSp delSp modSp mod modClrScheme chgLayout modNotesTx">
        <pc:chgData name="Hamish Clarke" userId="fe4389f3-278b-4c5a-9852-460c61725253" providerId="ADAL" clId="{E66B2E54-D11F-47CC-99B4-E479E84C5CF6}" dt="2023-11-24T10:00:16.329" v="6845" actId="1076"/>
        <pc:sldMkLst>
          <pc:docMk/>
          <pc:sldMk cId="1494366725" sldId="329"/>
        </pc:sldMkLst>
        <pc:spChg chg="mod ord">
          <ac:chgData name="Hamish Clarke" userId="fe4389f3-278b-4c5a-9852-460c61725253" providerId="ADAL" clId="{E66B2E54-D11F-47CC-99B4-E479E84C5CF6}" dt="2023-11-24T10:00:15.818" v="6844" actId="14100"/>
          <ac:spMkLst>
            <pc:docMk/>
            <pc:sldMk cId="1494366725" sldId="329"/>
            <ac:spMk id="9" creationId="{56F96977-E028-4D5C-858F-C4AED13DD8A6}"/>
          </ac:spMkLst>
        </pc:spChg>
        <pc:spChg chg="mod ord">
          <ac:chgData name="Hamish Clarke" userId="fe4389f3-278b-4c5a-9852-460c61725253" providerId="ADAL" clId="{E66B2E54-D11F-47CC-99B4-E479E84C5CF6}" dt="2023-11-24T10:00:14.794" v="6843" actId="700"/>
          <ac:spMkLst>
            <pc:docMk/>
            <pc:sldMk cId="1494366725" sldId="329"/>
            <ac:spMk id="14" creationId="{34E7623C-4D26-4C3E-B943-080AC38ABF5C}"/>
          </ac:spMkLst>
        </pc:spChg>
        <pc:picChg chg="add mod">
          <ac:chgData name="Hamish Clarke" userId="fe4389f3-278b-4c5a-9852-460c61725253" providerId="ADAL" clId="{E66B2E54-D11F-47CC-99B4-E479E84C5CF6}" dt="2023-11-22T23:45:21.150" v="48" actId="1076"/>
          <ac:picMkLst>
            <pc:docMk/>
            <pc:sldMk cId="1494366725" sldId="329"/>
            <ac:picMk id="2" creationId="{64154934-8CE7-65E0-9EB0-A8C3FC67DDCC}"/>
          </ac:picMkLst>
        </pc:picChg>
        <pc:picChg chg="del">
          <ac:chgData name="Hamish Clarke" userId="fe4389f3-278b-4c5a-9852-460c61725253" providerId="ADAL" clId="{E66B2E54-D11F-47CC-99B4-E479E84C5CF6}" dt="2023-11-23T00:26:22.726" v="334"/>
          <ac:picMkLst>
            <pc:docMk/>
            <pc:sldMk cId="1494366725" sldId="329"/>
            <ac:picMk id="3" creationId="{046F48FE-A3C1-E0E6-BF15-0CE4DCE65CE0}"/>
          </ac:picMkLst>
        </pc:picChg>
        <pc:picChg chg="mod">
          <ac:chgData name="Hamish Clarke" userId="fe4389f3-278b-4c5a-9852-460c61725253" providerId="ADAL" clId="{E66B2E54-D11F-47CC-99B4-E479E84C5CF6}" dt="2023-11-22T23:45:15.771" v="46" actId="1076"/>
          <ac:picMkLst>
            <pc:docMk/>
            <pc:sldMk cId="1494366725" sldId="329"/>
            <ac:picMk id="10" creationId="{86FB721E-4DCE-4E24-A542-35A88442E1DC}"/>
          </ac:picMkLst>
        </pc:picChg>
        <pc:picChg chg="mod">
          <ac:chgData name="Hamish Clarke" userId="fe4389f3-278b-4c5a-9852-460c61725253" providerId="ADAL" clId="{E66B2E54-D11F-47CC-99B4-E479E84C5CF6}" dt="2023-11-22T23:45:17.039" v="47" actId="1076"/>
          <ac:picMkLst>
            <pc:docMk/>
            <pc:sldMk cId="1494366725" sldId="329"/>
            <ac:picMk id="12" creationId="{FEB60274-199B-4DE1-A178-0320A76B4773}"/>
          </ac:picMkLst>
        </pc:picChg>
        <pc:picChg chg="mod">
          <ac:chgData name="Hamish Clarke" userId="fe4389f3-278b-4c5a-9852-460c61725253" providerId="ADAL" clId="{E66B2E54-D11F-47CC-99B4-E479E84C5CF6}" dt="2023-11-24T10:00:16.329" v="6845" actId="1076"/>
          <ac:picMkLst>
            <pc:docMk/>
            <pc:sldMk cId="1494366725" sldId="329"/>
            <ac:picMk id="13" creationId="{B6B8A415-D947-427B-B9DB-661FB8DD6E2A}"/>
          </ac:picMkLst>
        </pc:picChg>
      </pc:sldChg>
      <pc:sldChg chg="addSp delSp modSp mod ord modClrScheme chgLayout modNotesTx">
        <pc:chgData name="Hamish Clarke" userId="fe4389f3-278b-4c5a-9852-460c61725253" providerId="ADAL" clId="{E66B2E54-D11F-47CC-99B4-E479E84C5CF6}" dt="2023-11-26T10:25:36.624" v="10091" actId="6549"/>
        <pc:sldMkLst>
          <pc:docMk/>
          <pc:sldMk cId="0" sldId="331"/>
        </pc:sldMkLst>
        <pc:spChg chg="add del mod ord">
          <ac:chgData name="Hamish Clarke" userId="fe4389f3-278b-4c5a-9852-460c61725253" providerId="ADAL" clId="{E66B2E54-D11F-47CC-99B4-E479E84C5CF6}" dt="2023-11-24T10:00:49.414" v="6851" actId="478"/>
          <ac:spMkLst>
            <pc:docMk/>
            <pc:sldMk cId="0" sldId="331"/>
            <ac:spMk id="3" creationId="{FED99B7B-A22F-BD26-4BBD-59D88DDC8D77}"/>
          </ac:spMkLst>
        </pc:spChg>
        <pc:spChg chg="mod ord">
          <ac:chgData name="Hamish Clarke" userId="fe4389f3-278b-4c5a-9852-460c61725253" providerId="ADAL" clId="{E66B2E54-D11F-47CC-99B4-E479E84C5CF6}" dt="2023-11-24T10:00:49.199" v="6850" actId="700"/>
          <ac:spMkLst>
            <pc:docMk/>
            <pc:sldMk cId="0" sldId="331"/>
            <ac:spMk id="332" creationId="{00000000-0000-0000-0000-000000000000}"/>
          </ac:spMkLst>
        </pc:spChg>
        <pc:spChg chg="del">
          <ac:chgData name="Hamish Clarke" userId="fe4389f3-278b-4c5a-9852-460c61725253" providerId="ADAL" clId="{E66B2E54-D11F-47CC-99B4-E479E84C5CF6}" dt="2023-11-26T09:26:03.326" v="7509" actId="478"/>
          <ac:spMkLst>
            <pc:docMk/>
            <pc:sldMk cId="0" sldId="331"/>
            <ac:spMk id="333" creationId="{00000000-0000-0000-0000-000000000000}"/>
          </ac:spMkLst>
        </pc:spChg>
        <pc:spChg chg="mod">
          <ac:chgData name="Hamish Clarke" userId="fe4389f3-278b-4c5a-9852-460c61725253" providerId="ADAL" clId="{E66B2E54-D11F-47CC-99B4-E479E84C5CF6}" dt="2023-11-26T09:28:38.845" v="7548" actId="1076"/>
          <ac:spMkLst>
            <pc:docMk/>
            <pc:sldMk cId="0" sldId="331"/>
            <ac:spMk id="334" creationId="{00000000-0000-0000-0000-000000000000}"/>
          </ac:spMkLst>
        </pc:spChg>
        <pc:spChg chg="mod">
          <ac:chgData name="Hamish Clarke" userId="fe4389f3-278b-4c5a-9852-460c61725253" providerId="ADAL" clId="{E66B2E54-D11F-47CC-99B4-E479E84C5CF6}" dt="2023-11-26T09:28:41.388" v="7549" actId="1076"/>
          <ac:spMkLst>
            <pc:docMk/>
            <pc:sldMk cId="0" sldId="331"/>
            <ac:spMk id="335" creationId="{00000000-0000-0000-0000-000000000000}"/>
          </ac:spMkLst>
        </pc:spChg>
        <pc:spChg chg="mod">
          <ac:chgData name="Hamish Clarke" userId="fe4389f3-278b-4c5a-9852-460c61725253" providerId="ADAL" clId="{E66B2E54-D11F-47CC-99B4-E479E84C5CF6}" dt="2023-11-26T09:28:42.936" v="7550" actId="1076"/>
          <ac:spMkLst>
            <pc:docMk/>
            <pc:sldMk cId="0" sldId="331"/>
            <ac:spMk id="336" creationId="{00000000-0000-0000-0000-000000000000}"/>
          </ac:spMkLst>
        </pc:spChg>
        <pc:spChg chg="mod">
          <ac:chgData name="Hamish Clarke" userId="fe4389f3-278b-4c5a-9852-460c61725253" providerId="ADAL" clId="{E66B2E54-D11F-47CC-99B4-E479E84C5CF6}" dt="2023-11-26T09:28:48.702" v="7552" actId="1076"/>
          <ac:spMkLst>
            <pc:docMk/>
            <pc:sldMk cId="0" sldId="331"/>
            <ac:spMk id="337" creationId="{00000000-0000-0000-0000-000000000000}"/>
          </ac:spMkLst>
        </pc:spChg>
        <pc:spChg chg="mod">
          <ac:chgData name="Hamish Clarke" userId="fe4389f3-278b-4c5a-9852-460c61725253" providerId="ADAL" clId="{E66B2E54-D11F-47CC-99B4-E479E84C5CF6}" dt="2023-11-26T09:28:35.162" v="7547" actId="1076"/>
          <ac:spMkLst>
            <pc:docMk/>
            <pc:sldMk cId="0" sldId="331"/>
            <ac:spMk id="338" creationId="{00000000-0000-0000-0000-000000000000}"/>
          </ac:spMkLst>
        </pc:spChg>
        <pc:spChg chg="mod">
          <ac:chgData name="Hamish Clarke" userId="fe4389f3-278b-4c5a-9852-460c61725253" providerId="ADAL" clId="{E66B2E54-D11F-47CC-99B4-E479E84C5CF6}" dt="2023-11-26T09:28:53.650" v="7553" actId="1076"/>
          <ac:spMkLst>
            <pc:docMk/>
            <pc:sldMk cId="0" sldId="331"/>
            <ac:spMk id="339" creationId="{00000000-0000-0000-0000-000000000000}"/>
          </ac:spMkLst>
        </pc:spChg>
        <pc:spChg chg="mod">
          <ac:chgData name="Hamish Clarke" userId="fe4389f3-278b-4c5a-9852-460c61725253" providerId="ADAL" clId="{E66B2E54-D11F-47CC-99B4-E479E84C5CF6}" dt="2023-11-26T09:28:56.203" v="7554" actId="1076"/>
          <ac:spMkLst>
            <pc:docMk/>
            <pc:sldMk cId="0" sldId="331"/>
            <ac:spMk id="340" creationId="{00000000-0000-0000-0000-000000000000}"/>
          </ac:spMkLst>
        </pc:spChg>
        <pc:spChg chg="mod">
          <ac:chgData name="Hamish Clarke" userId="fe4389f3-278b-4c5a-9852-460c61725253" providerId="ADAL" clId="{E66B2E54-D11F-47CC-99B4-E479E84C5CF6}" dt="2023-11-26T09:28:57.782" v="7555" actId="1076"/>
          <ac:spMkLst>
            <pc:docMk/>
            <pc:sldMk cId="0" sldId="331"/>
            <ac:spMk id="341" creationId="{00000000-0000-0000-0000-000000000000}"/>
          </ac:spMkLst>
        </pc:spChg>
        <pc:spChg chg="del mod">
          <ac:chgData name="Hamish Clarke" userId="fe4389f3-278b-4c5a-9852-460c61725253" providerId="ADAL" clId="{E66B2E54-D11F-47CC-99B4-E479E84C5CF6}" dt="2023-11-26T09:26:08.400" v="7513" actId="478"/>
          <ac:spMkLst>
            <pc:docMk/>
            <pc:sldMk cId="0" sldId="331"/>
            <ac:spMk id="360" creationId="{00000000-0000-0000-0000-000000000000}"/>
          </ac:spMkLst>
        </pc:spChg>
        <pc:spChg chg="del">
          <ac:chgData name="Hamish Clarke" userId="fe4389f3-278b-4c5a-9852-460c61725253" providerId="ADAL" clId="{E66B2E54-D11F-47CC-99B4-E479E84C5CF6}" dt="2023-11-26T09:26:05.798" v="7511" actId="478"/>
          <ac:spMkLst>
            <pc:docMk/>
            <pc:sldMk cId="0" sldId="331"/>
            <ac:spMk id="361" creationId="{00000000-0000-0000-0000-000000000000}"/>
          </ac:spMkLst>
        </pc:spChg>
        <pc:spChg chg="del">
          <ac:chgData name="Hamish Clarke" userId="fe4389f3-278b-4c5a-9852-460c61725253" providerId="ADAL" clId="{E66B2E54-D11F-47CC-99B4-E479E84C5CF6}" dt="2023-11-26T09:26:05.098" v="7510" actId="478"/>
          <ac:spMkLst>
            <pc:docMk/>
            <pc:sldMk cId="0" sldId="331"/>
            <ac:spMk id="362" creationId="{00000000-0000-0000-0000-000000000000}"/>
          </ac:spMkLst>
        </pc:spChg>
        <pc:spChg chg="mod">
          <ac:chgData name="Hamish Clarke" userId="fe4389f3-278b-4c5a-9852-460c61725253" providerId="ADAL" clId="{E66B2E54-D11F-47CC-99B4-E479E84C5CF6}" dt="2023-11-26T09:29:07.241" v="7559" actId="1076"/>
          <ac:spMkLst>
            <pc:docMk/>
            <pc:sldMk cId="0" sldId="331"/>
            <ac:spMk id="363" creationId="{00000000-0000-0000-0000-000000000000}"/>
          </ac:spMkLst>
        </pc:spChg>
        <pc:spChg chg="mod">
          <ac:chgData name="Hamish Clarke" userId="fe4389f3-278b-4c5a-9852-460c61725253" providerId="ADAL" clId="{E66B2E54-D11F-47CC-99B4-E479E84C5CF6}" dt="2023-11-23T05:47:47.880" v="2450" actId="20577"/>
          <ac:spMkLst>
            <pc:docMk/>
            <pc:sldMk cId="0" sldId="331"/>
            <ac:spMk id="364" creationId="{00000000-0000-0000-0000-000000000000}"/>
          </ac:spMkLst>
        </pc:spChg>
        <pc:spChg chg="mod">
          <ac:chgData name="Hamish Clarke" userId="fe4389f3-278b-4c5a-9852-460c61725253" providerId="ADAL" clId="{E66B2E54-D11F-47CC-99B4-E479E84C5CF6}" dt="2023-11-26T09:29:10.773" v="7560" actId="1076"/>
          <ac:spMkLst>
            <pc:docMk/>
            <pc:sldMk cId="0" sldId="331"/>
            <ac:spMk id="365" creationId="{00000000-0000-0000-0000-000000000000}"/>
          </ac:spMkLst>
        </pc:spChg>
        <pc:spChg chg="mod">
          <ac:chgData name="Hamish Clarke" userId="fe4389f3-278b-4c5a-9852-460c61725253" providerId="ADAL" clId="{E66B2E54-D11F-47CC-99B4-E479E84C5CF6}" dt="2023-11-26T09:29:17.325" v="7562" actId="1076"/>
          <ac:spMkLst>
            <pc:docMk/>
            <pc:sldMk cId="0" sldId="331"/>
            <ac:spMk id="366" creationId="{00000000-0000-0000-0000-000000000000}"/>
          </ac:spMkLst>
        </pc:spChg>
        <pc:spChg chg="mod">
          <ac:chgData name="Hamish Clarke" userId="fe4389f3-278b-4c5a-9852-460c61725253" providerId="ADAL" clId="{E66B2E54-D11F-47CC-99B4-E479E84C5CF6}" dt="2023-11-26T09:29:37.398" v="7567" actId="1076"/>
          <ac:spMkLst>
            <pc:docMk/>
            <pc:sldMk cId="0" sldId="331"/>
            <ac:spMk id="367" creationId="{00000000-0000-0000-0000-000000000000}"/>
          </ac:spMkLst>
        </pc:spChg>
        <pc:spChg chg="mod">
          <ac:chgData name="Hamish Clarke" userId="fe4389f3-278b-4c5a-9852-460c61725253" providerId="ADAL" clId="{E66B2E54-D11F-47CC-99B4-E479E84C5CF6}" dt="2023-11-26T09:28:45.212" v="7551" actId="1076"/>
          <ac:spMkLst>
            <pc:docMk/>
            <pc:sldMk cId="0" sldId="331"/>
            <ac:spMk id="368" creationId="{00000000-0000-0000-0000-000000000000}"/>
          </ac:spMkLst>
        </pc:spChg>
        <pc:spChg chg="mod">
          <ac:chgData name="Hamish Clarke" userId="fe4389f3-278b-4c5a-9852-460c61725253" providerId="ADAL" clId="{E66B2E54-D11F-47CC-99B4-E479E84C5CF6}" dt="2023-11-26T09:29:01.166" v="7556" actId="1076"/>
          <ac:spMkLst>
            <pc:docMk/>
            <pc:sldMk cId="0" sldId="331"/>
            <ac:spMk id="369" creationId="{00000000-0000-0000-0000-000000000000}"/>
          </ac:spMkLst>
        </pc:spChg>
        <pc:spChg chg="mod">
          <ac:chgData name="Hamish Clarke" userId="fe4389f3-278b-4c5a-9852-460c61725253" providerId="ADAL" clId="{E66B2E54-D11F-47CC-99B4-E479E84C5CF6}" dt="2023-11-26T09:29:34.309" v="7566" actId="1076"/>
          <ac:spMkLst>
            <pc:docMk/>
            <pc:sldMk cId="0" sldId="331"/>
            <ac:spMk id="376" creationId="{00000000-0000-0000-0000-000000000000}"/>
          </ac:spMkLst>
        </pc:spChg>
        <pc:grpChg chg="mod">
          <ac:chgData name="Hamish Clarke" userId="fe4389f3-278b-4c5a-9852-460c61725253" providerId="ADAL" clId="{E66B2E54-D11F-47CC-99B4-E479E84C5CF6}" dt="2023-11-26T09:29:04.901" v="7558" actId="1076"/>
          <ac:grpSpMkLst>
            <pc:docMk/>
            <pc:sldMk cId="0" sldId="331"/>
            <ac:grpSpMk id="342" creationId="{00000000-0000-0000-0000-000000000000}"/>
          </ac:grpSpMkLst>
        </pc:grpChg>
        <pc:grpChg chg="mod">
          <ac:chgData name="Hamish Clarke" userId="fe4389f3-278b-4c5a-9852-460c61725253" providerId="ADAL" clId="{E66B2E54-D11F-47CC-99B4-E479E84C5CF6}" dt="2023-11-26T09:29:03.195" v="7557" actId="1076"/>
          <ac:grpSpMkLst>
            <pc:docMk/>
            <pc:sldMk cId="0" sldId="331"/>
            <ac:grpSpMk id="345" creationId="{00000000-0000-0000-0000-000000000000}"/>
          </ac:grpSpMkLst>
        </pc:grpChg>
        <pc:grpChg chg="mod">
          <ac:chgData name="Hamish Clarke" userId="fe4389f3-278b-4c5a-9852-460c61725253" providerId="ADAL" clId="{E66B2E54-D11F-47CC-99B4-E479E84C5CF6}" dt="2023-11-26T09:29:13.442" v="7561" actId="1076"/>
          <ac:grpSpMkLst>
            <pc:docMk/>
            <pc:sldMk cId="0" sldId="331"/>
            <ac:grpSpMk id="349" creationId="{00000000-0000-0000-0000-000000000000}"/>
          </ac:grpSpMkLst>
        </pc:grpChg>
        <pc:grpChg chg="mod">
          <ac:chgData name="Hamish Clarke" userId="fe4389f3-278b-4c5a-9852-460c61725253" providerId="ADAL" clId="{E66B2E54-D11F-47CC-99B4-E479E84C5CF6}" dt="2023-11-26T09:29:19.243" v="7563" actId="1076"/>
          <ac:grpSpMkLst>
            <pc:docMk/>
            <pc:sldMk cId="0" sldId="331"/>
            <ac:grpSpMk id="354" creationId="{00000000-0000-0000-0000-000000000000}"/>
          </ac:grpSpMkLst>
        </pc:grpChg>
        <pc:grpChg chg="mod">
          <ac:chgData name="Hamish Clarke" userId="fe4389f3-278b-4c5a-9852-460c61725253" providerId="ADAL" clId="{E66B2E54-D11F-47CC-99B4-E479E84C5CF6}" dt="2023-11-26T09:29:21.841" v="7564" actId="1076"/>
          <ac:grpSpMkLst>
            <pc:docMk/>
            <pc:sldMk cId="0" sldId="331"/>
            <ac:grpSpMk id="370" creationId="{00000000-0000-0000-0000-000000000000}"/>
          </ac:grpSpMkLst>
        </pc:grpChg>
        <pc:picChg chg="add mod">
          <ac:chgData name="Hamish Clarke" userId="fe4389f3-278b-4c5a-9852-460c61725253" providerId="ADAL" clId="{E66B2E54-D11F-47CC-99B4-E479E84C5CF6}" dt="2023-11-22T23:45:42.266" v="54" actId="1076"/>
          <ac:picMkLst>
            <pc:docMk/>
            <pc:sldMk cId="0" sldId="331"/>
            <ac:picMk id="2" creationId="{99A3B26C-66D0-B63D-57DB-F84E772F710A}"/>
          </ac:picMkLst>
        </pc:picChg>
      </pc:sldChg>
      <pc:sldChg chg="addSp delSp modSp mod ord modClrScheme chgLayout">
        <pc:chgData name="Hamish Clarke" userId="fe4389f3-278b-4c5a-9852-460c61725253" providerId="ADAL" clId="{E66B2E54-D11F-47CC-99B4-E479E84C5CF6}" dt="2023-11-24T10:02:31.729" v="6872" actId="1076"/>
        <pc:sldMkLst>
          <pc:docMk/>
          <pc:sldMk cId="608296337" sldId="406"/>
        </pc:sldMkLst>
        <pc:spChg chg="add del mod">
          <ac:chgData name="Hamish Clarke" userId="fe4389f3-278b-4c5a-9852-460c61725253" providerId="ADAL" clId="{E66B2E54-D11F-47CC-99B4-E479E84C5CF6}" dt="2023-11-24T10:02:28.520" v="6871" actId="1076"/>
          <ac:spMkLst>
            <pc:docMk/>
            <pc:sldMk cId="608296337" sldId="406"/>
            <ac:spMk id="3" creationId="{ABAC4886-53A2-4222-2C59-EBA5B5CC343B}"/>
          </ac:spMkLst>
        </pc:spChg>
        <pc:spChg chg="add del mod ord">
          <ac:chgData name="Hamish Clarke" userId="fe4389f3-278b-4c5a-9852-460c61725253" providerId="ADAL" clId="{E66B2E54-D11F-47CC-99B4-E479E84C5CF6}" dt="2023-11-24T10:02:25.958" v="6870" actId="478"/>
          <ac:spMkLst>
            <pc:docMk/>
            <pc:sldMk cId="608296337" sldId="406"/>
            <ac:spMk id="5" creationId="{1C568B15-D1E8-D279-8A47-DFF5C5574784}"/>
          </ac:spMkLst>
        </pc:spChg>
        <pc:spChg chg="add del mod">
          <ac:chgData name="Hamish Clarke" userId="fe4389f3-278b-4c5a-9852-460c61725253" providerId="ADAL" clId="{E66B2E54-D11F-47CC-99B4-E479E84C5CF6}" dt="2023-11-24T10:02:16.169" v="6867" actId="478"/>
          <ac:spMkLst>
            <pc:docMk/>
            <pc:sldMk cId="608296337" sldId="406"/>
            <ac:spMk id="7" creationId="{D97A8A6A-5145-2C72-B7A6-CE84E97F9D69}"/>
          </ac:spMkLst>
        </pc:spChg>
        <pc:spChg chg="del mod ord">
          <ac:chgData name="Hamish Clarke" userId="fe4389f3-278b-4c5a-9852-460c61725253" providerId="ADAL" clId="{E66B2E54-D11F-47CC-99B4-E479E84C5CF6}" dt="2023-11-24T10:02:01.775" v="6864" actId="478"/>
          <ac:spMkLst>
            <pc:docMk/>
            <pc:sldMk cId="608296337" sldId="406"/>
            <ac:spMk id="1075" creationId="{00000000-0000-0000-0000-000000000000}"/>
          </ac:spMkLst>
        </pc:spChg>
        <pc:picChg chg="mod">
          <ac:chgData name="Hamish Clarke" userId="fe4389f3-278b-4c5a-9852-460c61725253" providerId="ADAL" clId="{E66B2E54-D11F-47CC-99B4-E479E84C5CF6}" dt="2023-11-24T10:02:31.729" v="6872" actId="1076"/>
          <ac:picMkLst>
            <pc:docMk/>
            <pc:sldMk cId="608296337" sldId="406"/>
            <ac:picMk id="2" creationId="{A3E47076-AF39-F2FB-EB76-E27AEA641EC9}"/>
          </ac:picMkLst>
        </pc:picChg>
      </pc:sldChg>
      <pc:sldChg chg="addSp delSp modSp mod ord modClrScheme chgLayout modNotesTx">
        <pc:chgData name="Hamish Clarke" userId="fe4389f3-278b-4c5a-9852-460c61725253" providerId="ADAL" clId="{E66B2E54-D11F-47CC-99B4-E479E84C5CF6}" dt="2023-11-24T10:01:32.120" v="6857" actId="478"/>
        <pc:sldMkLst>
          <pc:docMk/>
          <pc:sldMk cId="1636560405" sldId="407"/>
        </pc:sldMkLst>
        <pc:spChg chg="add del mod ord">
          <ac:chgData name="Hamish Clarke" userId="fe4389f3-278b-4c5a-9852-460c61725253" providerId="ADAL" clId="{E66B2E54-D11F-47CC-99B4-E479E84C5CF6}" dt="2023-11-24T10:01:32.120" v="6857" actId="478"/>
          <ac:spMkLst>
            <pc:docMk/>
            <pc:sldMk cId="1636560405" sldId="407"/>
            <ac:spMk id="3" creationId="{B5C3DEE1-314C-D654-3BB6-949A4E674694}"/>
          </ac:spMkLst>
        </pc:spChg>
        <pc:spChg chg="add del mod ord">
          <ac:chgData name="Hamish Clarke" userId="fe4389f3-278b-4c5a-9852-460c61725253" providerId="ADAL" clId="{E66B2E54-D11F-47CC-99B4-E479E84C5CF6}" dt="2023-11-24T10:01:13.540" v="6854" actId="478"/>
          <ac:spMkLst>
            <pc:docMk/>
            <pc:sldMk cId="1636560405" sldId="407"/>
            <ac:spMk id="4" creationId="{642D7BFA-78C2-D91A-6F5F-7D962D64B032}"/>
          </ac:spMkLst>
        </pc:spChg>
        <pc:spChg chg="add del mod">
          <ac:chgData name="Hamish Clarke" userId="fe4389f3-278b-4c5a-9852-460c61725253" providerId="ADAL" clId="{E66B2E54-D11F-47CC-99B4-E479E84C5CF6}" dt="2023-11-23T07:53:14.188" v="3508" actId="478"/>
          <ac:spMkLst>
            <pc:docMk/>
            <pc:sldMk cId="1636560405" sldId="407"/>
            <ac:spMk id="4" creationId="{71E41189-8AE8-675D-A361-DF0BF263C83C}"/>
          </ac:spMkLst>
        </pc:spChg>
        <pc:spChg chg="del mod ord">
          <ac:chgData name="Hamish Clarke" userId="fe4389f3-278b-4c5a-9852-460c61725253" providerId="ADAL" clId="{E66B2E54-D11F-47CC-99B4-E479E84C5CF6}" dt="2023-11-23T07:53:09.146" v="3507" actId="478"/>
          <ac:spMkLst>
            <pc:docMk/>
            <pc:sldMk cId="1636560405" sldId="407"/>
            <ac:spMk id="1257" creationId="{00000000-0000-0000-0000-000000000000}"/>
          </ac:spMkLst>
        </pc:spChg>
        <pc:picChg chg="del mod">
          <ac:chgData name="Hamish Clarke" userId="fe4389f3-278b-4c5a-9852-460c61725253" providerId="ADAL" clId="{E66B2E54-D11F-47CC-99B4-E479E84C5CF6}" dt="2023-11-24T10:01:21.911" v="6856" actId="478"/>
          <ac:picMkLst>
            <pc:docMk/>
            <pc:sldMk cId="1636560405" sldId="407"/>
            <ac:picMk id="2" creationId="{9970624C-B5A3-3204-4653-4B4FA11E9404}"/>
          </ac:picMkLst>
        </pc:picChg>
        <pc:picChg chg="mod">
          <ac:chgData name="Hamish Clarke" userId="fe4389f3-278b-4c5a-9852-460c61725253" providerId="ADAL" clId="{E66B2E54-D11F-47CC-99B4-E479E84C5CF6}" dt="2023-11-24T10:01:18.581" v="6855" actId="14100"/>
          <ac:picMkLst>
            <pc:docMk/>
            <pc:sldMk cId="1636560405" sldId="407"/>
            <ac:picMk id="1258" creationId="{00000000-0000-0000-0000-000000000000}"/>
          </ac:picMkLst>
        </pc:picChg>
        <pc:picChg chg="del">
          <ac:chgData name="Hamish Clarke" userId="fe4389f3-278b-4c5a-9852-460c61725253" providerId="ADAL" clId="{E66B2E54-D11F-47CC-99B4-E479E84C5CF6}" dt="2023-11-23T07:52:58.479" v="3506" actId="478"/>
          <ac:picMkLst>
            <pc:docMk/>
            <pc:sldMk cId="1636560405" sldId="407"/>
            <ac:picMk id="1259" creationId="{00000000-0000-0000-0000-000000000000}"/>
          </ac:picMkLst>
        </pc:picChg>
      </pc:sldChg>
      <pc:sldChg chg="addSp delSp modSp mod modClrScheme chgLayout modNotesTx">
        <pc:chgData name="Hamish Clarke" userId="fe4389f3-278b-4c5a-9852-460c61725253" providerId="ADAL" clId="{E66B2E54-D11F-47CC-99B4-E479E84C5CF6}" dt="2023-11-26T10:29:52.920" v="10266" actId="313"/>
        <pc:sldMkLst>
          <pc:docMk/>
          <pc:sldMk cId="1227917915" sldId="408"/>
        </pc:sldMkLst>
        <pc:spChg chg="add del mod">
          <ac:chgData name="Hamish Clarke" userId="fe4389f3-278b-4c5a-9852-460c61725253" providerId="ADAL" clId="{E66B2E54-D11F-47CC-99B4-E479E84C5CF6}" dt="2023-11-24T03:25:11.808" v="6469" actId="478"/>
          <ac:spMkLst>
            <pc:docMk/>
            <pc:sldMk cId="1227917915" sldId="408"/>
            <ac:spMk id="4" creationId="{00C32204-97B9-3DEF-2576-5886E1F25623}"/>
          </ac:spMkLst>
        </pc:spChg>
        <pc:spChg chg="mod ord">
          <ac:chgData name="Hamish Clarke" userId="fe4389f3-278b-4c5a-9852-460c61725253" providerId="ADAL" clId="{E66B2E54-D11F-47CC-99B4-E479E84C5CF6}" dt="2023-11-24T09:54:22.861" v="6773" actId="700"/>
          <ac:spMkLst>
            <pc:docMk/>
            <pc:sldMk cId="1227917915" sldId="408"/>
            <ac:spMk id="8" creationId="{C4E07834-7F76-4B36-A582-8F2F60A8232A}"/>
          </ac:spMkLst>
        </pc:spChg>
        <pc:spChg chg="del">
          <ac:chgData name="Hamish Clarke" userId="fe4389f3-278b-4c5a-9852-460c61725253" providerId="ADAL" clId="{E66B2E54-D11F-47CC-99B4-E479E84C5CF6}" dt="2023-11-24T03:25:00.654" v="6467" actId="478"/>
          <ac:spMkLst>
            <pc:docMk/>
            <pc:sldMk cId="1227917915" sldId="408"/>
            <ac:spMk id="9" creationId="{ACB40D0B-0883-4AB2-8209-6397D6D465AA}"/>
          </ac:spMkLst>
        </pc:spChg>
        <pc:spChg chg="add mod">
          <ac:chgData name="Hamish Clarke" userId="fe4389f3-278b-4c5a-9852-460c61725253" providerId="ADAL" clId="{E66B2E54-D11F-47CC-99B4-E479E84C5CF6}" dt="2023-11-24T10:03:24.113" v="6876" actId="1076"/>
          <ac:spMkLst>
            <pc:docMk/>
            <pc:sldMk cId="1227917915" sldId="408"/>
            <ac:spMk id="10" creationId="{D44D1456-593E-7424-956E-6FF373EFA8A0}"/>
          </ac:spMkLst>
        </pc:spChg>
        <pc:spChg chg="add mod">
          <ac:chgData name="Hamish Clarke" userId="fe4389f3-278b-4c5a-9852-460c61725253" providerId="ADAL" clId="{E66B2E54-D11F-47CC-99B4-E479E84C5CF6}" dt="2023-11-24T09:54:39.414" v="6775" actId="14100"/>
          <ac:spMkLst>
            <pc:docMk/>
            <pc:sldMk cId="1227917915" sldId="408"/>
            <ac:spMk id="11" creationId="{C2F5119D-C454-A9A4-1479-98FB4AD3F43C}"/>
          </ac:spMkLst>
        </pc:spChg>
        <pc:spChg chg="add mod">
          <ac:chgData name="Hamish Clarke" userId="fe4389f3-278b-4c5a-9852-460c61725253" providerId="ADAL" clId="{E66B2E54-D11F-47CC-99B4-E479E84C5CF6}" dt="2023-11-24T03:26:17.238" v="6500"/>
          <ac:spMkLst>
            <pc:docMk/>
            <pc:sldMk cId="1227917915" sldId="408"/>
            <ac:spMk id="15" creationId="{26CAA08D-A00C-CE6E-56C4-93A2F7184248}"/>
          </ac:spMkLst>
        </pc:spChg>
        <pc:spChg chg="add mod">
          <ac:chgData name="Hamish Clarke" userId="fe4389f3-278b-4c5a-9852-460c61725253" providerId="ADAL" clId="{E66B2E54-D11F-47CC-99B4-E479E84C5CF6}" dt="2023-11-24T03:26:34.603" v="6505" actId="27636"/>
          <ac:spMkLst>
            <pc:docMk/>
            <pc:sldMk cId="1227917915" sldId="408"/>
            <ac:spMk id="16" creationId="{D3D2C963-A9B7-443A-51FA-0359B51B7888}"/>
          </ac:spMkLst>
        </pc:spChg>
        <pc:picChg chg="add mod ord">
          <ac:chgData name="Hamish Clarke" userId="fe4389f3-278b-4c5a-9852-460c61725253" providerId="ADAL" clId="{E66B2E54-D11F-47CC-99B4-E479E84C5CF6}" dt="2023-11-24T10:03:21.425" v="6875" actId="1076"/>
          <ac:picMkLst>
            <pc:docMk/>
            <pc:sldMk cId="1227917915" sldId="408"/>
            <ac:picMk id="5" creationId="{0CDA3F66-FB0D-387F-B4D2-F6ADF1EB3C58}"/>
          </ac:picMkLst>
        </pc:picChg>
        <pc:picChg chg="add del mod">
          <ac:chgData name="Hamish Clarke" userId="fe4389f3-278b-4c5a-9852-460c61725253" providerId="ADAL" clId="{E66B2E54-D11F-47CC-99B4-E479E84C5CF6}" dt="2023-11-24T03:25:30.034" v="6490"/>
          <ac:picMkLst>
            <pc:docMk/>
            <pc:sldMk cId="1227917915" sldId="408"/>
            <ac:picMk id="6" creationId="{7817C27A-363A-7938-A150-7A763ABA1162}"/>
          </ac:picMkLst>
        </pc:picChg>
        <pc:picChg chg="add del mod">
          <ac:chgData name="Hamish Clarke" userId="fe4389f3-278b-4c5a-9852-460c61725253" providerId="ADAL" clId="{E66B2E54-D11F-47CC-99B4-E479E84C5CF6}" dt="2023-11-24T03:25:34.524" v="6492"/>
          <ac:picMkLst>
            <pc:docMk/>
            <pc:sldMk cId="1227917915" sldId="408"/>
            <ac:picMk id="7" creationId="{F08D3001-F02D-1C60-37B0-3EB7E00862D9}"/>
          </ac:picMkLst>
        </pc:picChg>
        <pc:picChg chg="add mod">
          <ac:chgData name="Hamish Clarke" userId="fe4389f3-278b-4c5a-9852-460c61725253" providerId="ADAL" clId="{E66B2E54-D11F-47CC-99B4-E479E84C5CF6}" dt="2023-11-24T03:25:58.912" v="6497"/>
          <ac:picMkLst>
            <pc:docMk/>
            <pc:sldMk cId="1227917915" sldId="408"/>
            <ac:picMk id="12" creationId="{4FA649FB-126C-E469-FF28-F2086829A0F2}"/>
          </ac:picMkLst>
        </pc:picChg>
        <pc:picChg chg="add mod">
          <ac:chgData name="Hamish Clarke" userId="fe4389f3-278b-4c5a-9852-460c61725253" providerId="ADAL" clId="{E66B2E54-D11F-47CC-99B4-E479E84C5CF6}" dt="2023-11-26T09:57:31.644" v="7675" actId="1076"/>
          <ac:picMkLst>
            <pc:docMk/>
            <pc:sldMk cId="1227917915" sldId="408"/>
            <ac:picMk id="13" creationId="{F47691FA-F529-7144-DB76-8E3FB27E465A}"/>
          </ac:picMkLst>
        </pc:picChg>
        <pc:picChg chg="add mod">
          <ac:chgData name="Hamish Clarke" userId="fe4389f3-278b-4c5a-9852-460c61725253" providerId="ADAL" clId="{E66B2E54-D11F-47CC-99B4-E479E84C5CF6}" dt="2023-11-26T09:57:27.019" v="7674" actId="1076"/>
          <ac:picMkLst>
            <pc:docMk/>
            <pc:sldMk cId="1227917915" sldId="408"/>
            <ac:picMk id="14" creationId="{9753978F-8BBD-B254-54F6-C64E1DAAF4D7}"/>
          </ac:picMkLst>
        </pc:picChg>
      </pc:sldChg>
      <pc:sldChg chg="addSp delSp modSp mod modClrScheme chgLayout modNotesTx">
        <pc:chgData name="Hamish Clarke" userId="fe4389f3-278b-4c5a-9852-460c61725253" providerId="ADAL" clId="{E66B2E54-D11F-47CC-99B4-E479E84C5CF6}" dt="2023-11-26T22:31:57.716" v="10999" actId="20577"/>
        <pc:sldMkLst>
          <pc:docMk/>
          <pc:sldMk cId="171674812" sldId="409"/>
        </pc:sldMkLst>
        <pc:spChg chg="add del mod ord">
          <ac:chgData name="Hamish Clarke" userId="fe4389f3-278b-4c5a-9852-460c61725253" providerId="ADAL" clId="{E66B2E54-D11F-47CC-99B4-E479E84C5CF6}" dt="2023-11-24T09:55:49.549" v="6779" actId="478"/>
          <ac:spMkLst>
            <pc:docMk/>
            <pc:sldMk cId="171674812" sldId="409"/>
            <ac:spMk id="3" creationId="{3ACC6ACC-EB1A-655A-AB10-61E36CE2A888}"/>
          </ac:spMkLst>
        </pc:spChg>
        <pc:spChg chg="add del mod">
          <ac:chgData name="Hamish Clarke" userId="fe4389f3-278b-4c5a-9852-460c61725253" providerId="ADAL" clId="{E66B2E54-D11F-47CC-99B4-E479E84C5CF6}" dt="2023-11-24T03:27:35.953" v="6508" actId="478"/>
          <ac:spMkLst>
            <pc:docMk/>
            <pc:sldMk cId="171674812" sldId="409"/>
            <ac:spMk id="4" creationId="{F1AE9785-C8FA-D34C-63DE-993CA7DD703D}"/>
          </ac:spMkLst>
        </pc:spChg>
        <pc:spChg chg="mod ord">
          <ac:chgData name="Hamish Clarke" userId="fe4389f3-278b-4c5a-9852-460c61725253" providerId="ADAL" clId="{E66B2E54-D11F-47CC-99B4-E479E84C5CF6}" dt="2023-11-24T09:54:55.494" v="6776" actId="700"/>
          <ac:spMkLst>
            <pc:docMk/>
            <pc:sldMk cId="171674812" sldId="409"/>
            <ac:spMk id="8" creationId="{C4E07834-7F76-4B36-A582-8F2F60A8232A}"/>
          </ac:spMkLst>
        </pc:spChg>
        <pc:spChg chg="del">
          <ac:chgData name="Hamish Clarke" userId="fe4389f3-278b-4c5a-9852-460c61725253" providerId="ADAL" clId="{E66B2E54-D11F-47CC-99B4-E479E84C5CF6}" dt="2023-11-24T03:27:35.097" v="6507" actId="478"/>
          <ac:spMkLst>
            <pc:docMk/>
            <pc:sldMk cId="171674812" sldId="409"/>
            <ac:spMk id="9" creationId="{ACB40D0B-0883-4AB2-8209-6397D6D465AA}"/>
          </ac:spMkLst>
        </pc:spChg>
        <pc:spChg chg="add del mod">
          <ac:chgData name="Hamish Clarke" userId="fe4389f3-278b-4c5a-9852-460c61725253" providerId="ADAL" clId="{E66B2E54-D11F-47CC-99B4-E479E84C5CF6}" dt="2023-11-24T09:55:36.229" v="6778" actId="21"/>
          <ac:spMkLst>
            <pc:docMk/>
            <pc:sldMk cId="171674812" sldId="409"/>
            <ac:spMk id="10" creationId="{80BD6755-5DA2-2890-2173-DB05BE68A86D}"/>
          </ac:spMkLst>
        </pc:spChg>
        <pc:picChg chg="add mod">
          <ac:chgData name="Hamish Clarke" userId="fe4389f3-278b-4c5a-9852-460c61725253" providerId="ADAL" clId="{E66B2E54-D11F-47CC-99B4-E479E84C5CF6}" dt="2023-11-24T03:27:49.072" v="6509"/>
          <ac:picMkLst>
            <pc:docMk/>
            <pc:sldMk cId="171674812" sldId="409"/>
            <ac:picMk id="5" creationId="{7761FC44-492F-11A0-387A-FC74E0950488}"/>
          </ac:picMkLst>
        </pc:picChg>
        <pc:picChg chg="add mod">
          <ac:chgData name="Hamish Clarke" userId="fe4389f3-278b-4c5a-9852-460c61725253" providerId="ADAL" clId="{E66B2E54-D11F-47CC-99B4-E479E84C5CF6}" dt="2023-11-24T03:27:49.072" v="6509"/>
          <ac:picMkLst>
            <pc:docMk/>
            <pc:sldMk cId="171674812" sldId="409"/>
            <ac:picMk id="6" creationId="{76A6EDBA-F15D-0F79-A6EC-C620538A64F9}"/>
          </ac:picMkLst>
        </pc:picChg>
        <pc:picChg chg="add mod">
          <ac:chgData name="Hamish Clarke" userId="fe4389f3-278b-4c5a-9852-460c61725253" providerId="ADAL" clId="{E66B2E54-D11F-47CC-99B4-E479E84C5CF6}" dt="2023-11-24T03:27:49.072" v="6509"/>
          <ac:picMkLst>
            <pc:docMk/>
            <pc:sldMk cId="171674812" sldId="409"/>
            <ac:picMk id="7" creationId="{E038FDA4-E60A-F73D-1BB7-6137E1642C09}"/>
          </ac:picMkLst>
        </pc:picChg>
        <pc:picChg chg="add mod">
          <ac:chgData name="Hamish Clarke" userId="fe4389f3-278b-4c5a-9852-460c61725253" providerId="ADAL" clId="{E66B2E54-D11F-47CC-99B4-E479E84C5CF6}" dt="2023-11-24T03:28:02.682" v="6511"/>
          <ac:picMkLst>
            <pc:docMk/>
            <pc:sldMk cId="171674812" sldId="409"/>
            <ac:picMk id="11" creationId="{FE647DA8-A4CA-1A4D-3C20-ABE86C2AE840}"/>
          </ac:picMkLst>
        </pc:picChg>
      </pc:sldChg>
      <pc:sldMasterChg chg="del delSldLayout">
        <pc:chgData name="Hamish Clarke" userId="fe4389f3-278b-4c5a-9852-460c61725253" providerId="ADAL" clId="{E66B2E54-D11F-47CC-99B4-E479E84C5CF6}" dt="2023-11-26T09:22:00.052" v="6880" actId="2696"/>
        <pc:sldMasterMkLst>
          <pc:docMk/>
          <pc:sldMasterMk cId="679191550" sldId="2147483648"/>
        </pc:sldMasterMkLst>
        <pc:sldLayoutChg chg="del">
          <pc:chgData name="Hamish Clarke" userId="fe4389f3-278b-4c5a-9852-460c61725253" providerId="ADAL" clId="{E66B2E54-D11F-47CC-99B4-E479E84C5CF6}" dt="2023-11-26T09:22:00.052" v="6880" actId="2696"/>
          <pc:sldLayoutMkLst>
            <pc:docMk/>
            <pc:sldMasterMk cId="679191550" sldId="2147483648"/>
            <pc:sldLayoutMk cId="3660256308" sldId="2147483649"/>
          </pc:sldLayoutMkLst>
        </pc:sldLayoutChg>
        <pc:sldLayoutChg chg="del">
          <pc:chgData name="Hamish Clarke" userId="fe4389f3-278b-4c5a-9852-460c61725253" providerId="ADAL" clId="{E66B2E54-D11F-47CC-99B4-E479E84C5CF6}" dt="2023-11-26T09:22:00.052" v="6880" actId="2696"/>
          <pc:sldLayoutMkLst>
            <pc:docMk/>
            <pc:sldMasterMk cId="679191550" sldId="2147483648"/>
            <pc:sldLayoutMk cId="2479341443" sldId="2147483650"/>
          </pc:sldLayoutMkLst>
        </pc:sldLayoutChg>
        <pc:sldLayoutChg chg="del">
          <pc:chgData name="Hamish Clarke" userId="fe4389f3-278b-4c5a-9852-460c61725253" providerId="ADAL" clId="{E66B2E54-D11F-47CC-99B4-E479E84C5CF6}" dt="2023-11-26T09:22:00.052" v="6880" actId="2696"/>
          <pc:sldLayoutMkLst>
            <pc:docMk/>
            <pc:sldMasterMk cId="679191550" sldId="2147483648"/>
            <pc:sldLayoutMk cId="3757517284" sldId="2147483651"/>
          </pc:sldLayoutMkLst>
        </pc:sldLayoutChg>
        <pc:sldLayoutChg chg="del">
          <pc:chgData name="Hamish Clarke" userId="fe4389f3-278b-4c5a-9852-460c61725253" providerId="ADAL" clId="{E66B2E54-D11F-47CC-99B4-E479E84C5CF6}" dt="2023-11-26T09:22:00.052" v="6880" actId="2696"/>
          <pc:sldLayoutMkLst>
            <pc:docMk/>
            <pc:sldMasterMk cId="679191550" sldId="2147483648"/>
            <pc:sldLayoutMk cId="3518534390" sldId="2147483652"/>
          </pc:sldLayoutMkLst>
        </pc:sldLayoutChg>
        <pc:sldLayoutChg chg="del">
          <pc:chgData name="Hamish Clarke" userId="fe4389f3-278b-4c5a-9852-460c61725253" providerId="ADAL" clId="{E66B2E54-D11F-47CC-99B4-E479E84C5CF6}" dt="2023-11-26T09:22:00.052" v="6880" actId="2696"/>
          <pc:sldLayoutMkLst>
            <pc:docMk/>
            <pc:sldMasterMk cId="679191550" sldId="2147483648"/>
            <pc:sldLayoutMk cId="699312888" sldId="2147483653"/>
          </pc:sldLayoutMkLst>
        </pc:sldLayoutChg>
        <pc:sldLayoutChg chg="del">
          <pc:chgData name="Hamish Clarke" userId="fe4389f3-278b-4c5a-9852-460c61725253" providerId="ADAL" clId="{E66B2E54-D11F-47CC-99B4-E479E84C5CF6}" dt="2023-11-26T09:22:00.052" v="6880" actId="2696"/>
          <pc:sldLayoutMkLst>
            <pc:docMk/>
            <pc:sldMasterMk cId="679191550" sldId="2147483648"/>
            <pc:sldLayoutMk cId="3645331546" sldId="2147483654"/>
          </pc:sldLayoutMkLst>
        </pc:sldLayoutChg>
        <pc:sldLayoutChg chg="del">
          <pc:chgData name="Hamish Clarke" userId="fe4389f3-278b-4c5a-9852-460c61725253" providerId="ADAL" clId="{E66B2E54-D11F-47CC-99B4-E479E84C5CF6}" dt="2023-11-26T09:22:00.052" v="6880" actId="2696"/>
          <pc:sldLayoutMkLst>
            <pc:docMk/>
            <pc:sldMasterMk cId="679191550" sldId="2147483648"/>
            <pc:sldLayoutMk cId="488676869" sldId="2147483655"/>
          </pc:sldLayoutMkLst>
        </pc:sldLayoutChg>
        <pc:sldLayoutChg chg="del">
          <pc:chgData name="Hamish Clarke" userId="fe4389f3-278b-4c5a-9852-460c61725253" providerId="ADAL" clId="{E66B2E54-D11F-47CC-99B4-E479E84C5CF6}" dt="2023-11-26T09:22:00.052" v="6880" actId="2696"/>
          <pc:sldLayoutMkLst>
            <pc:docMk/>
            <pc:sldMasterMk cId="679191550" sldId="2147483648"/>
            <pc:sldLayoutMk cId="2101565056" sldId="2147483656"/>
          </pc:sldLayoutMkLst>
        </pc:sldLayoutChg>
        <pc:sldLayoutChg chg="del">
          <pc:chgData name="Hamish Clarke" userId="fe4389f3-278b-4c5a-9852-460c61725253" providerId="ADAL" clId="{E66B2E54-D11F-47CC-99B4-E479E84C5CF6}" dt="2023-11-26T09:22:00.052" v="6880" actId="2696"/>
          <pc:sldLayoutMkLst>
            <pc:docMk/>
            <pc:sldMasterMk cId="679191550" sldId="2147483648"/>
            <pc:sldLayoutMk cId="170012892" sldId="2147483657"/>
          </pc:sldLayoutMkLst>
        </pc:sldLayoutChg>
        <pc:sldLayoutChg chg="del">
          <pc:chgData name="Hamish Clarke" userId="fe4389f3-278b-4c5a-9852-460c61725253" providerId="ADAL" clId="{E66B2E54-D11F-47CC-99B4-E479E84C5CF6}" dt="2023-11-26T09:22:00.052" v="6880" actId="2696"/>
          <pc:sldLayoutMkLst>
            <pc:docMk/>
            <pc:sldMasterMk cId="679191550" sldId="2147483648"/>
            <pc:sldLayoutMk cId="2149386714" sldId="2147483658"/>
          </pc:sldLayoutMkLst>
        </pc:sldLayoutChg>
        <pc:sldLayoutChg chg="del">
          <pc:chgData name="Hamish Clarke" userId="fe4389f3-278b-4c5a-9852-460c61725253" providerId="ADAL" clId="{E66B2E54-D11F-47CC-99B4-E479E84C5CF6}" dt="2023-11-26T09:22:00.052" v="6880" actId="2696"/>
          <pc:sldLayoutMkLst>
            <pc:docMk/>
            <pc:sldMasterMk cId="679191550" sldId="2147483648"/>
            <pc:sldLayoutMk cId="251570120" sldId="2147483659"/>
          </pc:sldLayoutMkLst>
        </pc:sldLayoutChg>
        <pc:sldLayoutChg chg="del">
          <pc:chgData name="Hamish Clarke" userId="fe4389f3-278b-4c5a-9852-460c61725253" providerId="ADAL" clId="{E66B2E54-D11F-47CC-99B4-E479E84C5CF6}" dt="2023-11-26T09:22:00.052" v="6880" actId="2696"/>
          <pc:sldLayoutMkLst>
            <pc:docMk/>
            <pc:sldMasterMk cId="679191550" sldId="2147483648"/>
            <pc:sldLayoutMk cId="131020254" sldId="2147483660"/>
          </pc:sldLayoutMkLst>
        </pc:sldLayoutChg>
      </pc:sldMasterChg>
      <pc:sldMasterChg chg="del delSldLayout">
        <pc:chgData name="Hamish Clarke" userId="fe4389f3-278b-4c5a-9852-460c61725253" providerId="ADAL" clId="{E66B2E54-D11F-47CC-99B4-E479E84C5CF6}" dt="2023-11-24T10:02:43.492" v="6873" actId="700"/>
        <pc:sldMasterMkLst>
          <pc:docMk/>
          <pc:sldMasterMk cId="2429344696" sldId="2147483662"/>
        </pc:sldMasterMkLst>
        <pc:sldLayoutChg chg="del">
          <pc:chgData name="Hamish Clarke" userId="fe4389f3-278b-4c5a-9852-460c61725253" providerId="ADAL" clId="{E66B2E54-D11F-47CC-99B4-E479E84C5CF6}" dt="2023-11-24T10:02:43.492" v="6873" actId="700"/>
          <pc:sldLayoutMkLst>
            <pc:docMk/>
            <pc:sldMasterMk cId="2429344696" sldId="2147483662"/>
            <pc:sldLayoutMk cId="3710926484" sldId="2147483663"/>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571429285" sldId="2147483664"/>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3583121654" sldId="2147483665"/>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4166932020" sldId="2147483666"/>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3386486685" sldId="2147483667"/>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2611330205" sldId="2147483668"/>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2790321634" sldId="2147483669"/>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288642589" sldId="2147483670"/>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3194727142" sldId="2147483671"/>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4265628652" sldId="2147483672"/>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1458211269" sldId="2147483673"/>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1587353309" sldId="2147483674"/>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3980243494" sldId="2147483675"/>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2829655088" sldId="2147483676"/>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2322536376" sldId="2147483677"/>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1206975577" sldId="2147483678"/>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2079532193" sldId="2147483679"/>
          </pc:sldLayoutMkLst>
        </pc:sldLayoutChg>
        <pc:sldLayoutChg chg="del">
          <pc:chgData name="Hamish Clarke" userId="fe4389f3-278b-4c5a-9852-460c61725253" providerId="ADAL" clId="{E66B2E54-D11F-47CC-99B4-E479E84C5CF6}" dt="2023-11-24T10:02:43.492" v="6873" actId="700"/>
          <pc:sldLayoutMkLst>
            <pc:docMk/>
            <pc:sldMasterMk cId="2429344696" sldId="2147483662"/>
            <pc:sldLayoutMk cId="1551101182"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E2739-DBEC-4952-BC62-7AA4462948A4}" type="datetimeFigureOut">
              <a:rPr lang="en-NZ" smtClean="0"/>
              <a:t>26/11/2023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6CD4C-85A5-4202-990D-5A8CA9C5BF38}" type="slidenum">
              <a:rPr lang="en-NZ" smtClean="0"/>
              <a:t>‹#›</a:t>
            </a:fld>
            <a:endParaRPr lang="en-NZ"/>
          </a:p>
        </p:txBody>
      </p:sp>
    </p:spTree>
    <p:extLst>
      <p:ext uri="{BB962C8B-B14F-4D97-AF65-F5344CB8AC3E}">
        <p14:creationId xmlns:p14="http://schemas.microsoft.com/office/powerpoint/2010/main" val="12628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 am here today to speak about the Trimble GIS portfolio covering hardware and software that can improve the data you collect and how you manage it. I will also speak about the RTX corrections hub that offers high accuracy GNSS data on a selection of GNSS product and how it can improve GIS data collection.</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yourself</a:t>
            </a:r>
            <a:r>
              <a:rPr lang="en-NZ" dirty="0"/>
              <a:t> with background in surveying and the construction industry. 4 years after the Christchurch earthquakes working as a surveyor over a variety of work. In this role I undertook topographical surveying work, monitor, multi-level construction set-out as well as asset collection and management. Since late 2021 I have been working as an account manager with Allterra covering geospatial, GIS and construction technology.</a:t>
            </a:r>
          </a:p>
          <a:p>
            <a:endParaRPr lang="en-US" dirty="0"/>
          </a:p>
        </p:txBody>
      </p:sp>
      <p:sp>
        <p:nvSpPr>
          <p:cNvPr id="4" name="Slide Number Placeholder 3"/>
          <p:cNvSpPr>
            <a:spLocks noGrp="1"/>
          </p:cNvSpPr>
          <p:nvPr>
            <p:ph type="sldNum" sz="quarter" idx="5"/>
          </p:nvPr>
        </p:nvSpPr>
        <p:spPr/>
        <p:txBody>
          <a:bodyPr/>
          <a:lstStyle/>
          <a:p>
            <a:fld id="{82A6CD4C-85A5-4202-990D-5A8CA9C5BF38}" type="slidenum">
              <a:rPr lang="en-NZ" smtClean="0"/>
              <a:t>2</a:t>
            </a:fld>
            <a:endParaRPr lang="en-NZ"/>
          </a:p>
        </p:txBody>
      </p:sp>
    </p:spTree>
    <p:extLst>
      <p:ext uri="{BB962C8B-B14F-4D97-AF65-F5344CB8AC3E}">
        <p14:creationId xmlns:p14="http://schemas.microsoft.com/office/powerpoint/2010/main" val="287139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45f9e0f19_0_207:notes"/>
          <p:cNvSpPr>
            <a:spLocks noGrp="1" noRot="1" noChangeAspect="1"/>
          </p:cNvSpPr>
          <p:nvPr>
            <p:ph type="sldImg" idx="2"/>
          </p:nvPr>
        </p:nvSpPr>
        <p:spPr>
          <a:xfrm>
            <a:off x="96838" y="742950"/>
            <a:ext cx="6602412" cy="3714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9" name="Google Shape;329;g645f9e0f19_0_207:notes"/>
          <p:cNvSpPr txBox="1">
            <a:spLocks noGrp="1"/>
          </p:cNvSpPr>
          <p:nvPr>
            <p:ph type="body" idx="1"/>
          </p:nvPr>
        </p:nvSpPr>
        <p:spPr>
          <a:xfrm>
            <a:off x="679450" y="4705350"/>
            <a:ext cx="5435700" cy="445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The DA2 operates on a subscription model. Here we have the accuracy options for the catalyst system. This has been designed to give user's flexibility with data collection. Ranging from  60cm – 1cm these can be purchased as monthly or annual subscriptions. We also offer on demand packages which can be shared and used by multiple people with-in your organisation.  On demand subscriptions can be paired with monthly or annual subscriptions.</a:t>
            </a:r>
          </a:p>
          <a:p>
            <a:pPr marL="0" marR="0" lvl="0" indent="0" algn="l" rtl="0">
              <a:spcBef>
                <a:spcPts val="0"/>
              </a:spcBef>
              <a:spcAft>
                <a:spcPts val="0"/>
              </a:spcAft>
              <a:buNone/>
            </a:pPr>
            <a:endParaRPr lang="en-US" sz="1200" dirty="0">
              <a:solidFill>
                <a:schemeClr val="dk1"/>
              </a:solidFill>
              <a:latin typeface="Arial"/>
              <a:ea typeface="Arial"/>
              <a:cs typeface="Arial"/>
              <a:sym typeface="Arial"/>
            </a:endParaRPr>
          </a:p>
          <a:p>
            <a:pPr marL="0" marR="0" lvl="0" indent="0" algn="l" rtl="0">
              <a:spcBef>
                <a:spcPts val="0"/>
              </a:spcBef>
              <a:spcAft>
                <a:spcPts val="0"/>
              </a:spcAft>
              <a:buNone/>
            </a:pPr>
            <a:r>
              <a:rPr lang="en-US" sz="1200" dirty="0">
                <a:solidFill>
                  <a:schemeClr val="dk1"/>
                </a:solidFill>
                <a:latin typeface="Arial"/>
                <a:ea typeface="Arial"/>
                <a:cs typeface="Arial"/>
                <a:sym typeface="Arial"/>
              </a:rPr>
              <a:t>These accuracies are commonly achieved via mobile data corrections from a virtual base network. If you are in a location where there is no virtual base network we also have the option of accuracy corrections via the RTX correction hub</a:t>
            </a:r>
            <a:endParaRPr sz="1200" dirty="0">
              <a:solidFill>
                <a:schemeClr val="dk1"/>
              </a:solidFill>
              <a:latin typeface="Arial"/>
              <a:ea typeface="Arial"/>
              <a:cs typeface="Arial"/>
              <a:sym typeface="Arial"/>
            </a:endParaRPr>
          </a:p>
        </p:txBody>
      </p:sp>
      <p:sp>
        <p:nvSpPr>
          <p:cNvPr id="330" name="Google Shape;330;g645f9e0f19_0_207:notes"/>
          <p:cNvSpPr txBox="1">
            <a:spLocks noGrp="1"/>
          </p:cNvSpPr>
          <p:nvPr>
            <p:ph type="sldNum" idx="12"/>
          </p:nvPr>
        </p:nvSpPr>
        <p:spPr>
          <a:xfrm>
            <a:off x="3848100" y="9410700"/>
            <a:ext cx="2944800" cy="493800"/>
          </a:xfrm>
          <a:prstGeom prst="rect">
            <a:avLst/>
          </a:prstGeom>
          <a:noFill/>
          <a:ln>
            <a:noFill/>
          </a:ln>
        </p:spPr>
        <p:txBody>
          <a:bodyPr spcFirstLastPara="1" wrap="square" lIns="91050" tIns="45525" rIns="91050" bIns="45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73e5f77574_0_7: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73e5f77574_0_7:notes"/>
          <p:cNvSpPr txBox="1">
            <a:spLocks noGrp="1"/>
          </p:cNvSpPr>
          <p:nvPr>
            <p:ph type="body" idx="1"/>
          </p:nvPr>
        </p:nvSpPr>
        <p:spPr>
          <a:xfrm>
            <a:off x="679450" y="4705350"/>
            <a:ext cx="5435700" cy="44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past to achieve high accuracy GNSS data you would have to use a stationary base station which would log data, and then an additional GNSS receiver would communicate with this via radio. From there the data would need to be post-processed in an office software package. With the Trimble RTX correction hub you can now achieve high accuracy GNSS data without the need for additional equipment.</a:t>
            </a:r>
            <a:endParaRPr dirty="0"/>
          </a:p>
        </p:txBody>
      </p:sp>
    </p:spTree>
    <p:extLst>
      <p:ext uri="{BB962C8B-B14F-4D97-AF65-F5344CB8AC3E}">
        <p14:creationId xmlns:p14="http://schemas.microsoft.com/office/powerpoint/2010/main" val="2828841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6576075f45_0_1031: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6576075f45_0_1031:notes"/>
          <p:cNvSpPr txBox="1">
            <a:spLocks noGrp="1"/>
          </p:cNvSpPr>
          <p:nvPr>
            <p:ph type="body" idx="1"/>
          </p:nvPr>
        </p:nvSpPr>
        <p:spPr>
          <a:xfrm>
            <a:off x="679450" y="4705350"/>
            <a:ext cx="5435700" cy="44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014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73e5f77574_0_7: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73e5f77574_0_7:notes"/>
          <p:cNvSpPr txBox="1">
            <a:spLocks noGrp="1"/>
          </p:cNvSpPr>
          <p:nvPr>
            <p:ph type="body" idx="1"/>
          </p:nvPr>
        </p:nvSpPr>
        <p:spPr>
          <a:xfrm>
            <a:off x="679450" y="4705350"/>
            <a:ext cx="5435700" cy="44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It’s hard to see due to the coverage but I have been able to test the RTX correction hub in Suva this year, as well as last year. I was able to achieve CM level accuracy in both horizontal and vertical when using the Catalyst DA2 receiver. RTX subscriptions are can be applied to a range of GNSS receivers such as the TDC650, R2, and R12 range.</a:t>
            </a:r>
            <a:endParaRPr dirty="0"/>
          </a:p>
        </p:txBody>
      </p:sp>
    </p:spTree>
    <p:extLst>
      <p:ext uri="{BB962C8B-B14F-4D97-AF65-F5344CB8AC3E}">
        <p14:creationId xmlns:p14="http://schemas.microsoft.com/office/powerpoint/2010/main" val="254355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today, if you have any questions or would like to discuss more about the products I have spoken about I will be around until the end of the conference.</a:t>
            </a:r>
            <a:endParaRPr lang="en-NZ" dirty="0"/>
          </a:p>
        </p:txBody>
      </p:sp>
      <p:sp>
        <p:nvSpPr>
          <p:cNvPr id="4" name="Slide Number Placeholder 3"/>
          <p:cNvSpPr>
            <a:spLocks noGrp="1"/>
          </p:cNvSpPr>
          <p:nvPr>
            <p:ph type="sldNum" sz="quarter" idx="5"/>
          </p:nvPr>
        </p:nvSpPr>
        <p:spPr/>
        <p:txBody>
          <a:bodyPr/>
          <a:lstStyle/>
          <a:p>
            <a:fld id="{82A6CD4C-85A5-4202-990D-5A8CA9C5BF38}" type="slidenum">
              <a:rPr lang="en-NZ" smtClean="0"/>
              <a:t>15</a:t>
            </a:fld>
            <a:endParaRPr lang="en-NZ"/>
          </a:p>
        </p:txBody>
      </p:sp>
    </p:spTree>
    <p:extLst>
      <p:ext uri="{BB962C8B-B14F-4D97-AF65-F5344CB8AC3E}">
        <p14:creationId xmlns:p14="http://schemas.microsoft.com/office/powerpoint/2010/main" val="4148673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If you have any questions or would like to discuss more about the technology I have covered I will be around for the remained of the week.</a:t>
            </a:r>
            <a:endParaRPr lang="en-NZ" dirty="0"/>
          </a:p>
        </p:txBody>
      </p:sp>
      <p:sp>
        <p:nvSpPr>
          <p:cNvPr id="4" name="Slide Number Placeholder 3"/>
          <p:cNvSpPr>
            <a:spLocks noGrp="1"/>
          </p:cNvSpPr>
          <p:nvPr>
            <p:ph type="sldNum" sz="quarter" idx="5"/>
          </p:nvPr>
        </p:nvSpPr>
        <p:spPr/>
        <p:txBody>
          <a:bodyPr/>
          <a:lstStyle/>
          <a:p>
            <a:fld id="{82A6CD4C-85A5-4202-990D-5A8CA9C5BF38}" type="slidenum">
              <a:rPr lang="en-NZ" smtClean="0"/>
              <a:t>16</a:t>
            </a:fld>
            <a:endParaRPr lang="en-NZ"/>
          </a:p>
        </p:txBody>
      </p:sp>
    </p:spTree>
    <p:extLst>
      <p:ext uri="{BB962C8B-B14F-4D97-AF65-F5344CB8AC3E}">
        <p14:creationId xmlns:p14="http://schemas.microsoft.com/office/powerpoint/2010/main" val="284678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Allterra (formally geosystems) is the Trimble dealer for New Zealand and the Pacific Islands. With in New Zealand our company is made up of three parts, Allterra covers Survey and mapping, </a:t>
            </a:r>
            <a:r>
              <a:rPr lang="en-US" dirty="0" err="1"/>
              <a:t>Sitech</a:t>
            </a:r>
            <a:r>
              <a:rPr lang="en-US" dirty="0"/>
              <a:t> covers earthmoving and civil construction and </a:t>
            </a:r>
            <a:r>
              <a:rPr lang="en-US" dirty="0" err="1"/>
              <a:t>Buildingpoint</a:t>
            </a:r>
            <a:r>
              <a:rPr lang="en-US" dirty="0"/>
              <a:t> covers high rise construction.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AEC stands for Agriculture, Engineering, and Construction</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6CD4C-85A5-4202-990D-5A8CA9C5BF3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84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Alterra is part of a wider group of companies that fall under the umbrella of UPG Ultimate position group out of Australia. UPG is the largest Trimble distributor in the world and covers the majority of the Trimble hardware and software portfolio. </a:t>
            </a:r>
          </a:p>
          <a:p>
            <a:endParaRPr lang="en-US" dirty="0"/>
          </a:p>
          <a:p>
            <a:r>
              <a:rPr lang="en-US" dirty="0"/>
              <a:t>Trimble, has over 12000 staff worldwide, with the office in Christchurch being the fourth largest. Two key data collection software packages, Trimble Access, and Terraflex are developed in Christchurch, as well as a selection of the GIS and GNSS hardware.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6CD4C-85A5-4202-990D-5A8CA9C5BF38}"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0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73e470977d_0_32:notes"/>
          <p:cNvSpPr txBox="1">
            <a:spLocks noGrp="1"/>
          </p:cNvSpPr>
          <p:nvPr>
            <p:ph type="body" idx="1"/>
          </p:nvPr>
        </p:nvSpPr>
        <p:spPr>
          <a:xfrm>
            <a:off x="679450" y="4705350"/>
            <a:ext cx="5435700" cy="44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Trimble GIS portfolio covers a wide range of products. From integrated and modular GNSS receivers, working with a wide range of mobile devices and tablets, using cloud based software packages for the collection, processing, and management of your data. Together they create a customizable all-in-one workflow package to suit your business requirements.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also have augmented reality, stationary and mobile scanners as well as a selection of office software for processing of the collected data.</a:t>
            </a:r>
            <a:endParaRPr dirty="0"/>
          </a:p>
        </p:txBody>
      </p:sp>
      <p:sp>
        <p:nvSpPr>
          <p:cNvPr id="633" name="Google Shape;633;g73e470977d_0_32: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05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Trimble GIS portfolio offers a start to finish package. </a:t>
            </a:r>
          </a:p>
          <a:p>
            <a:endParaRPr lang="en-US" dirty="0"/>
          </a:p>
          <a:p>
            <a:pPr marL="171450" indent="-171450">
              <a:buFont typeface="Arial" panose="020B0604020202020204" pitchFamily="34" charset="0"/>
              <a:buChar char="•"/>
            </a:pPr>
            <a:r>
              <a:rPr lang="en-US" dirty="0"/>
              <a:t>Select your device handheld device, this could be the TDC600 seen here, or could be a TDC650 with integrated GNSS receiver.</a:t>
            </a:r>
          </a:p>
          <a:p>
            <a:pPr marL="171450" indent="-171450">
              <a:buFont typeface="Arial" panose="020B0604020202020204" pitchFamily="34" charset="0"/>
              <a:buChar char="•"/>
            </a:pPr>
            <a:r>
              <a:rPr lang="en-NZ" dirty="0"/>
              <a:t>Choose a field software package, here we have Trimble Terraflex, this can be run on android and iOS devices so isn’t limited to Trimble devices. Third-party software </a:t>
            </a:r>
            <a:r>
              <a:rPr lang="en-NZ"/>
              <a:t>is also compatible </a:t>
            </a:r>
            <a:r>
              <a:rPr lang="en-NZ" dirty="0"/>
              <a:t>with our handhelds.</a:t>
            </a:r>
          </a:p>
          <a:p>
            <a:pPr marL="171450" indent="-171450">
              <a:buFont typeface="Arial" panose="020B0604020202020204" pitchFamily="34" charset="0"/>
              <a:buChar char="•"/>
            </a:pPr>
            <a:r>
              <a:rPr lang="en-NZ" dirty="0"/>
              <a:t>If high accuracy GNSS data is required add an external GNSS receiver such as the DA2 or R2. These allow for additional satellite constellations to be tracked, as well as post-processing of data</a:t>
            </a:r>
          </a:p>
          <a:p>
            <a:pPr marL="171450" indent="-171450">
              <a:buFont typeface="Arial" panose="020B0604020202020204" pitchFamily="34" charset="0"/>
              <a:buChar char="•"/>
            </a:pPr>
            <a:r>
              <a:rPr lang="en-NZ" dirty="0"/>
              <a:t>And after you have finished collecting your data with Terraflex you can view it within Trimble Connect a cloud server that multiple users can access to collaborate</a:t>
            </a:r>
            <a:endParaRPr lang="en-US" dirty="0"/>
          </a:p>
        </p:txBody>
      </p:sp>
      <p:sp>
        <p:nvSpPr>
          <p:cNvPr id="4" name="Slide Number Placeholder 3"/>
          <p:cNvSpPr>
            <a:spLocks noGrp="1"/>
          </p:cNvSpPr>
          <p:nvPr>
            <p:ph type="sldNum" sz="quarter" idx="5"/>
          </p:nvPr>
        </p:nvSpPr>
        <p:spPr/>
        <p:txBody>
          <a:bodyPr/>
          <a:lstStyle/>
          <a:p>
            <a:fld id="{82A6CD4C-85A5-4202-990D-5A8CA9C5BF38}" type="slidenum">
              <a:rPr lang="en-NZ" smtClean="0"/>
              <a:t>6</a:t>
            </a:fld>
            <a:endParaRPr lang="en-NZ"/>
          </a:p>
        </p:txBody>
      </p:sp>
    </p:spTree>
    <p:extLst>
      <p:ext uri="{BB962C8B-B14F-4D97-AF65-F5344CB8AC3E}">
        <p14:creationId xmlns:p14="http://schemas.microsoft.com/office/powerpoint/2010/main" val="69822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6576075f45_0_6: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6576075f45_0_6:notes"/>
          <p:cNvSpPr txBox="1">
            <a:spLocks noGrp="1"/>
          </p:cNvSpPr>
          <p:nvPr>
            <p:ph type="body" idx="1"/>
          </p:nvPr>
        </p:nvSpPr>
        <p:spPr>
          <a:xfrm>
            <a:off x="679450" y="4705350"/>
            <a:ext cx="5435700" cy="44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is a selection of the most commonly used data collectors in the portfolio. </a:t>
            </a:r>
          </a:p>
          <a:p>
            <a:pPr marL="171450" lvl="0" indent="-171450" algn="l" rtl="0">
              <a:spcBef>
                <a:spcPts val="0"/>
              </a:spcBef>
              <a:spcAft>
                <a:spcPts val="0"/>
              </a:spcAft>
              <a:buFont typeface="Arial" panose="020B0604020202020204" pitchFamily="34" charset="0"/>
              <a:buChar char="•"/>
            </a:pPr>
            <a:r>
              <a:rPr lang="en-US" dirty="0"/>
              <a:t>The TDC600 is a rugged device that can run as a standalone or pair it with the Catalyst DA2 antenna for higher accuracy work. It runs on an android operating system which offers flexibility for data collection applications. The full Trimble data collection suite can run on it, as well as third party applications such as the Esri suite</a:t>
            </a:r>
          </a:p>
          <a:p>
            <a:pPr marL="171450" lvl="0" indent="-171450" algn="l" rtl="0">
              <a:spcBef>
                <a:spcPts val="0"/>
              </a:spcBef>
              <a:spcAft>
                <a:spcPts val="0"/>
              </a:spcAft>
              <a:buFont typeface="Arial" panose="020B0604020202020204" pitchFamily="34" charset="0"/>
              <a:buChar char="•"/>
            </a:pPr>
            <a:r>
              <a:rPr lang="en-US" dirty="0"/>
              <a:t>The TDC650 is an all-in-one rugged handheld data collector incorporating an android device with a GNSS receiver. These units are ideal for asset management  Like the TDC600 it runs on android.</a:t>
            </a:r>
          </a:p>
          <a:p>
            <a:pPr marL="171450" lvl="0" indent="-171450" algn="l" rtl="0">
              <a:spcBef>
                <a:spcPts val="0"/>
              </a:spcBef>
              <a:spcAft>
                <a:spcPts val="0"/>
              </a:spcAft>
              <a:buFont typeface="Arial" panose="020B0604020202020204" pitchFamily="34" charset="0"/>
              <a:buChar char="•"/>
            </a:pPr>
            <a:r>
              <a:rPr lang="en-US" dirty="0"/>
              <a:t> The TSC5 is another android device that can be paired with GNSS receivers like the Catalyst DA2 and R2. It can also be paired with a barcode reader for asset management. </a:t>
            </a:r>
          </a:p>
          <a:p>
            <a:pPr marL="171450" lvl="0" indent="-171450" algn="l" rtl="0">
              <a:spcBef>
                <a:spcPts val="0"/>
              </a:spcBef>
              <a:spcAft>
                <a:spcPts val="0"/>
              </a:spcAft>
              <a:buFont typeface="Arial" panose="020B0604020202020204" pitchFamily="34" charset="0"/>
              <a:buChar char="•"/>
            </a:pPr>
            <a:r>
              <a:rPr lang="en-US" dirty="0"/>
              <a:t>If you are looking for accuracies under 30cm a GNSS receiver on a pole is the best option</a:t>
            </a:r>
            <a:endParaRPr dirty="0"/>
          </a:p>
        </p:txBody>
      </p:sp>
    </p:spTree>
    <p:extLst>
      <p:ext uri="{BB962C8B-B14F-4D97-AF65-F5344CB8AC3E}">
        <p14:creationId xmlns:p14="http://schemas.microsoft.com/office/powerpoint/2010/main" val="125179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6576075f45_0_30:notes"/>
          <p:cNvSpPr>
            <a:spLocks noGrp="1" noRot="1" noChangeAspect="1"/>
          </p:cNvSpPr>
          <p:nvPr>
            <p:ph type="sldImg" idx="2"/>
          </p:nvPr>
        </p:nvSpPr>
        <p:spPr>
          <a:xfrm>
            <a:off x="95250" y="742950"/>
            <a:ext cx="6604000" cy="3714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6576075f45_0_30:notes"/>
          <p:cNvSpPr txBox="1">
            <a:spLocks noGrp="1"/>
          </p:cNvSpPr>
          <p:nvPr>
            <p:ph type="body" idx="1"/>
          </p:nvPr>
        </p:nvSpPr>
        <p:spPr>
          <a:xfrm>
            <a:off x="679450" y="4705350"/>
            <a:ext cx="5435700" cy="44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These are the main GNSS receiver’s used in the GIS sector. As stated before the Catalyst DA2, R2 and on the right we have the R12i. This unit features an IMU which allows you to not have to plumb the pole when collecting data. This function is useful when surveying coral reefs or hard to get to locations.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Terraflex is GIS specific data collection software Trimble has developed. Projects are created via Trimble Connect then synchronized to Terraflex on your smartphone or tablet. Data is then collected in the field, and once you have completed your work you can sync the data back to Trimble Connect and anyone who is in the project can view and export the data. Multiple users can work with-in a project for collaborative data collection.</a:t>
            </a:r>
            <a:endParaRPr lang="en-NZ" dirty="0"/>
          </a:p>
        </p:txBody>
      </p:sp>
      <p:sp>
        <p:nvSpPr>
          <p:cNvPr id="4" name="Slide Number Placeholder 3"/>
          <p:cNvSpPr>
            <a:spLocks noGrp="1"/>
          </p:cNvSpPr>
          <p:nvPr>
            <p:ph type="sldNum" sz="quarter" idx="5"/>
          </p:nvPr>
        </p:nvSpPr>
        <p:spPr/>
        <p:txBody>
          <a:bodyPr/>
          <a:lstStyle/>
          <a:p>
            <a:fld id="{82A6CD4C-85A5-4202-990D-5A8CA9C5BF38}" type="slidenum">
              <a:rPr lang="en-NZ" smtClean="0"/>
              <a:t>9</a:t>
            </a:fld>
            <a:endParaRPr lang="en-NZ"/>
          </a:p>
        </p:txBody>
      </p:sp>
    </p:spTree>
    <p:extLst>
      <p:ext uri="{BB962C8B-B14F-4D97-AF65-F5344CB8AC3E}">
        <p14:creationId xmlns:p14="http://schemas.microsoft.com/office/powerpoint/2010/main" val="337618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catalyst DA2 is the latest GNSS hardware for the GIS and survey sector. With configurable subscriptions the DA2 gives users the flexibility to collect data at the accuracies they desire. These units do not have to be paired with a Trimble specific device, they connect via Bluetooth and can pair to android and iOS devices running Trimble data collection software as well as some third-party software. Adding the DA2 to a smartphone or tablet is a cost-effective way to gain high accuracy data with a variety of field software options. It can also be paired with our main survey software Trimble Access</a:t>
            </a:r>
            <a:endParaRPr lang="en-NZ" dirty="0"/>
          </a:p>
        </p:txBody>
      </p:sp>
      <p:sp>
        <p:nvSpPr>
          <p:cNvPr id="4" name="Slide Number Placeholder 3"/>
          <p:cNvSpPr>
            <a:spLocks noGrp="1"/>
          </p:cNvSpPr>
          <p:nvPr>
            <p:ph type="sldNum" sz="quarter" idx="5"/>
          </p:nvPr>
        </p:nvSpPr>
        <p:spPr/>
        <p:txBody>
          <a:bodyPr/>
          <a:lstStyle/>
          <a:p>
            <a:fld id="{82A6CD4C-85A5-4202-990D-5A8CA9C5BF38}" type="slidenum">
              <a:rPr lang="en-NZ" smtClean="0"/>
              <a:t>10</a:t>
            </a:fld>
            <a:endParaRPr lang="en-NZ"/>
          </a:p>
        </p:txBody>
      </p:sp>
    </p:spTree>
    <p:extLst>
      <p:ext uri="{BB962C8B-B14F-4D97-AF65-F5344CB8AC3E}">
        <p14:creationId xmlns:p14="http://schemas.microsoft.com/office/powerpoint/2010/main" val="545730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a:stretch/>
        </p:blipFill>
        <p:spPr>
          <a:xfrm>
            <a:off x="0" y="1"/>
            <a:ext cx="12204192" cy="6864857"/>
          </a:xfrm>
          <a:prstGeom prst="rect">
            <a:avLst/>
          </a:prstGeom>
          <a:noFill/>
          <a:ln>
            <a:noFill/>
          </a:ln>
        </p:spPr>
      </p:pic>
      <p:sp>
        <p:nvSpPr>
          <p:cNvPr id="12" name="Google Shape;12;p2"/>
          <p:cNvSpPr txBox="1">
            <a:spLocks noGrp="1"/>
          </p:cNvSpPr>
          <p:nvPr>
            <p:ph type="ctrTitle"/>
          </p:nvPr>
        </p:nvSpPr>
        <p:spPr>
          <a:xfrm>
            <a:off x="767307" y="5383614"/>
            <a:ext cx="10670116" cy="859356"/>
          </a:xfrm>
          <a:prstGeom prst="rect">
            <a:avLst/>
          </a:prstGeom>
          <a:noFill/>
          <a:ln>
            <a:noFill/>
          </a:ln>
        </p:spPr>
        <p:txBody>
          <a:bodyPr spcFirstLastPara="1" wrap="square" lIns="91425" tIns="91425" rIns="91425" bIns="91425" anchor="ctr" anchorCtr="0">
            <a:noAutofit/>
          </a:bodyPr>
          <a:lstStyle>
            <a:lvl1pPr marL="0" marR="0" lvl="0" indent="-118530" algn="l" rtl="0">
              <a:lnSpc>
                <a:spcPct val="80000"/>
              </a:lnSpc>
              <a:spcBef>
                <a:spcPts val="0"/>
              </a:spcBef>
              <a:spcAft>
                <a:spcPts val="0"/>
              </a:spcAft>
              <a:buSzPts val="1400"/>
              <a:buChar char="●"/>
              <a:defRPr sz="4267" b="1" i="0" u="none" strike="noStrike" cap="none">
                <a:solidFill>
                  <a:schemeClr val="dk2"/>
                </a:solidFill>
                <a:latin typeface="Calibri"/>
                <a:ea typeface="Calibri"/>
                <a:cs typeface="Calibri"/>
                <a:sym typeface="Calibri"/>
              </a:defRPr>
            </a:lvl1pPr>
            <a:lvl2pPr marL="0" marR="0" lvl="1"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2pPr>
            <a:lvl3pPr marL="0" marR="0" lvl="2"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3pPr>
            <a:lvl4pPr marL="0" marR="0" lvl="3"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4pPr>
            <a:lvl5pPr marL="0" marR="0" lvl="4"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5pPr>
            <a:lvl6pPr marL="609585" marR="0" lvl="5"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6pPr>
            <a:lvl7pPr marL="1219170" marR="0" lvl="6"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7pPr>
            <a:lvl8pPr marL="1828754" marR="0" lvl="7"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8pPr>
            <a:lvl9pPr marL="2438339" marR="0" lvl="8"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subTitle" idx="1"/>
          </p:nvPr>
        </p:nvSpPr>
        <p:spPr>
          <a:xfrm>
            <a:off x="774360" y="4104528"/>
            <a:ext cx="10672573" cy="383337"/>
          </a:xfrm>
          <a:prstGeom prst="rect">
            <a:avLst/>
          </a:prstGeom>
          <a:noFill/>
          <a:ln>
            <a:noFill/>
          </a:ln>
        </p:spPr>
        <p:txBody>
          <a:bodyPr spcFirstLastPara="1" wrap="square" lIns="91425" tIns="91425" rIns="91425" bIns="91425" anchor="ctr" anchorCtr="0">
            <a:noAutofit/>
          </a:bodyPr>
          <a:lstStyle>
            <a:lvl1pPr marL="0" marR="0" lvl="0" indent="0" algn="l" rtl="0">
              <a:spcBef>
                <a:spcPts val="480"/>
              </a:spcBef>
              <a:spcAft>
                <a:spcPts val="0"/>
              </a:spcAft>
              <a:buClr>
                <a:schemeClr val="accent1"/>
              </a:buClr>
              <a:buSzPts val="1400"/>
              <a:buFont typeface="Noto Sans Symbols"/>
              <a:buNone/>
              <a:defRPr sz="2400" b="0" i="0" u="none" strike="noStrike" cap="none">
                <a:solidFill>
                  <a:schemeClr val="lt1"/>
                </a:solidFill>
                <a:latin typeface="Calibri"/>
                <a:ea typeface="Calibri"/>
                <a:cs typeface="Calibri"/>
                <a:sym typeface="Calibri"/>
              </a:defRPr>
            </a:lvl1pPr>
            <a:lvl2pPr marL="990575" marR="0" lvl="1" indent="-330192" algn="l" rtl="0">
              <a:spcBef>
                <a:spcPts val="533"/>
              </a:spcBef>
              <a:spcAft>
                <a:spcPts val="0"/>
              </a:spcAft>
              <a:buClr>
                <a:schemeClr val="accent1"/>
              </a:buClr>
              <a:buSzPts val="1400"/>
              <a:buFont typeface="Calibri"/>
              <a:buChar char="–"/>
              <a:defRPr sz="2667" b="0" i="0" u="none" strike="noStrike" cap="none">
                <a:solidFill>
                  <a:schemeClr val="dk1"/>
                </a:solidFill>
                <a:latin typeface="Calibri"/>
                <a:ea typeface="Calibri"/>
                <a:cs typeface="Calibri"/>
                <a:sym typeface="Calibri"/>
              </a:defRPr>
            </a:lvl2pPr>
            <a:lvl3pPr marL="1523962" marR="0" lvl="2" indent="-270927" algn="l" rtl="0">
              <a:spcBef>
                <a:spcPts val="480"/>
              </a:spcBef>
              <a:spcAft>
                <a:spcPts val="0"/>
              </a:spcAft>
              <a:buClr>
                <a:schemeClr val="accent1"/>
              </a:buClr>
              <a:buSzPts val="1400"/>
              <a:buFont typeface="Noto Sans Symbols"/>
              <a:buChar char="▪"/>
              <a:defRPr sz="2400" b="0" i="0" u="none" strike="noStrike" cap="none">
                <a:solidFill>
                  <a:schemeClr val="dk1"/>
                </a:solidFill>
                <a:latin typeface="Calibri"/>
                <a:ea typeface="Calibri"/>
                <a:cs typeface="Calibri"/>
                <a:sym typeface="Calibri"/>
              </a:defRPr>
            </a:lvl3pPr>
            <a:lvl4pPr marL="2133547" marR="0" lvl="3" indent="-270927" algn="l" rtl="0">
              <a:spcBef>
                <a:spcPts val="480"/>
              </a:spcBef>
              <a:spcAft>
                <a:spcPts val="0"/>
              </a:spcAft>
              <a:buClr>
                <a:schemeClr val="accent1"/>
              </a:buClr>
              <a:buSzPts val="1400"/>
              <a:buFont typeface="Noto Sans Symbols"/>
              <a:buChar char="▪"/>
              <a:defRPr sz="2400" b="0" i="0" u="none" strike="noStrike" cap="none">
                <a:solidFill>
                  <a:schemeClr val="dk1"/>
                </a:solidFill>
                <a:latin typeface="Calibri"/>
                <a:ea typeface="Calibri"/>
                <a:cs typeface="Calibri"/>
                <a:sym typeface="Calibri"/>
              </a:defRPr>
            </a:lvl4pPr>
            <a:lvl5pPr marL="2743131" marR="0" lvl="4" indent="-270927" algn="l" rtl="0">
              <a:spcBef>
                <a:spcPts val="480"/>
              </a:spcBef>
              <a:spcAft>
                <a:spcPts val="0"/>
              </a:spcAft>
              <a:buClr>
                <a:schemeClr val="accent1"/>
              </a:buClr>
              <a:buSzPts val="1400"/>
              <a:buFont typeface="Noto Sans Symbols"/>
              <a:buChar char="▪"/>
              <a:defRPr sz="2400" b="0" i="0" u="none" strike="noStrike" cap="none">
                <a:solidFill>
                  <a:schemeClr val="dk1"/>
                </a:solidFill>
                <a:latin typeface="Calibri"/>
                <a:ea typeface="Calibri"/>
                <a:cs typeface="Calibri"/>
                <a:sym typeface="Calibri"/>
              </a:defRPr>
            </a:lvl5pPr>
            <a:lvl6pPr marL="3352716" marR="0" lvl="5" indent="-270927" algn="l" rtl="0">
              <a:spcBef>
                <a:spcPts val="480"/>
              </a:spcBef>
              <a:spcAft>
                <a:spcPts val="0"/>
              </a:spcAft>
              <a:buClr>
                <a:schemeClr val="accent1"/>
              </a:buClr>
              <a:buSzPts val="1400"/>
              <a:buFont typeface="Noto Sans Symbols"/>
              <a:buChar char="▪"/>
              <a:defRPr sz="2400" b="1" i="0" u="none" strike="noStrike" cap="none">
                <a:solidFill>
                  <a:schemeClr val="dk1"/>
                </a:solidFill>
                <a:latin typeface="Arial"/>
                <a:ea typeface="Arial"/>
                <a:cs typeface="Arial"/>
                <a:sym typeface="Arial"/>
              </a:defRPr>
            </a:lvl6pPr>
            <a:lvl7pPr marL="3962301" marR="0" lvl="6" indent="-270927" algn="l" rtl="0">
              <a:spcBef>
                <a:spcPts val="480"/>
              </a:spcBef>
              <a:spcAft>
                <a:spcPts val="0"/>
              </a:spcAft>
              <a:buClr>
                <a:schemeClr val="accent1"/>
              </a:buClr>
              <a:buSzPts val="1400"/>
              <a:buFont typeface="Noto Sans Symbols"/>
              <a:buChar char="▪"/>
              <a:defRPr sz="2400" b="1" i="0" u="none" strike="noStrike" cap="none">
                <a:solidFill>
                  <a:schemeClr val="dk1"/>
                </a:solidFill>
                <a:latin typeface="Arial"/>
                <a:ea typeface="Arial"/>
                <a:cs typeface="Arial"/>
                <a:sym typeface="Arial"/>
              </a:defRPr>
            </a:lvl7pPr>
            <a:lvl8pPr marL="4571886" marR="0" lvl="7" indent="-270927" algn="l" rtl="0">
              <a:spcBef>
                <a:spcPts val="480"/>
              </a:spcBef>
              <a:spcAft>
                <a:spcPts val="0"/>
              </a:spcAft>
              <a:buClr>
                <a:schemeClr val="accent1"/>
              </a:buClr>
              <a:buSzPts val="1400"/>
              <a:buFont typeface="Noto Sans Symbols"/>
              <a:buChar char="▪"/>
              <a:defRPr sz="2400" b="1" i="0" u="none" strike="noStrike" cap="none">
                <a:solidFill>
                  <a:schemeClr val="dk1"/>
                </a:solidFill>
                <a:latin typeface="Arial"/>
                <a:ea typeface="Arial"/>
                <a:cs typeface="Arial"/>
                <a:sym typeface="Arial"/>
              </a:defRPr>
            </a:lvl8pPr>
            <a:lvl9pPr marL="5181470" marR="0" lvl="8" indent="-270927" algn="l" rtl="0">
              <a:spcBef>
                <a:spcPts val="480"/>
              </a:spcBef>
              <a:spcAft>
                <a:spcPts val="0"/>
              </a:spcAft>
              <a:buClr>
                <a:schemeClr val="accent1"/>
              </a:buClr>
              <a:buSzPts val="1400"/>
              <a:buFont typeface="Noto Sans Symbols"/>
              <a:buChar char="▪"/>
              <a:defRPr sz="2400" b="1"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body" idx="2"/>
          </p:nvPr>
        </p:nvSpPr>
        <p:spPr>
          <a:xfrm>
            <a:off x="774360" y="4713413"/>
            <a:ext cx="10668000" cy="417449"/>
          </a:xfrm>
          <a:prstGeom prst="rect">
            <a:avLst/>
          </a:prstGeom>
          <a:noFill/>
          <a:ln>
            <a:noFill/>
          </a:ln>
        </p:spPr>
        <p:txBody>
          <a:bodyPr spcFirstLastPara="1" wrap="square" lIns="91425" tIns="91425" rIns="91425" bIns="91425" anchor="ctr" anchorCtr="0">
            <a:noAutofit/>
          </a:bodyPr>
          <a:lstStyle>
            <a:lvl1pPr marL="609585" lvl="0" indent="-304792" rtl="0">
              <a:spcBef>
                <a:spcPts val="640"/>
              </a:spcBef>
              <a:spcAft>
                <a:spcPts val="0"/>
              </a:spcAft>
              <a:buClr>
                <a:schemeClr val="lt2"/>
              </a:buClr>
              <a:buSzPts val="1400"/>
              <a:buFont typeface="Calibri"/>
              <a:buNone/>
              <a:defRPr sz="1867" cap="none">
                <a:solidFill>
                  <a:schemeClr val="lt2"/>
                </a:solidFill>
                <a:latin typeface="Calibri"/>
                <a:ea typeface="Calibri"/>
                <a:cs typeface="Calibri"/>
                <a:sym typeface="Calibri"/>
              </a:defRPr>
            </a:lvl1pPr>
            <a:lvl2pPr marL="1219170" lvl="1" indent="-423323" rtl="0">
              <a:spcBef>
                <a:spcPts val="533"/>
              </a:spcBef>
              <a:spcAft>
                <a:spcPts val="0"/>
              </a:spcAft>
              <a:buSzPts val="1400"/>
              <a:buChar char="–"/>
              <a:defRPr sz="2667" b="0">
                <a:solidFill>
                  <a:schemeClr val="dk1"/>
                </a:solidFill>
                <a:latin typeface="Calibri"/>
                <a:ea typeface="Calibri"/>
                <a:cs typeface="Calibri"/>
                <a:sym typeface="Calibri"/>
              </a:defRPr>
            </a:lvl2pPr>
            <a:lvl3pPr marL="1828754" lvl="2" indent="-423323" rtl="0">
              <a:spcBef>
                <a:spcPts val="480"/>
              </a:spcBef>
              <a:spcAft>
                <a:spcPts val="0"/>
              </a:spcAft>
              <a:buSzPts val="1400"/>
              <a:buChar char="▪"/>
              <a:defRPr sz="2400" b="0">
                <a:solidFill>
                  <a:schemeClr val="dk1"/>
                </a:solidFill>
                <a:latin typeface="Calibri"/>
                <a:ea typeface="Calibri"/>
                <a:cs typeface="Calibri"/>
                <a:sym typeface="Calibri"/>
              </a:defRPr>
            </a:lvl3pPr>
            <a:lvl4pPr marL="2438339" lvl="3" indent="-423323" rtl="0">
              <a:spcBef>
                <a:spcPts val="480"/>
              </a:spcBef>
              <a:spcAft>
                <a:spcPts val="0"/>
              </a:spcAft>
              <a:buSzPts val="1400"/>
              <a:buChar char="▪"/>
              <a:defRPr sz="2400" b="0">
                <a:solidFill>
                  <a:schemeClr val="dk1"/>
                </a:solidFill>
                <a:latin typeface="Calibri"/>
                <a:ea typeface="Calibri"/>
                <a:cs typeface="Calibri"/>
                <a:sym typeface="Calibri"/>
              </a:defRPr>
            </a:lvl4pPr>
            <a:lvl5pPr marL="3047924" lvl="4" indent="-423323" rtl="0">
              <a:spcBef>
                <a:spcPts val="480"/>
              </a:spcBef>
              <a:spcAft>
                <a:spcPts val="0"/>
              </a:spcAft>
              <a:buSzPts val="1400"/>
              <a:buChar char="▪"/>
              <a:defRPr sz="2400" b="0">
                <a:solidFill>
                  <a:schemeClr val="dk1"/>
                </a:solidFill>
                <a:latin typeface="Calibri"/>
                <a:ea typeface="Calibri"/>
                <a:cs typeface="Calibri"/>
                <a:sym typeface="Calibri"/>
              </a:defRPr>
            </a:lvl5pPr>
            <a:lvl6pPr marL="3657509" lvl="5" indent="-423323" rtl="0">
              <a:spcBef>
                <a:spcPts val="480"/>
              </a:spcBef>
              <a:spcAft>
                <a:spcPts val="0"/>
              </a:spcAft>
              <a:buSzPts val="1400"/>
              <a:buChar char="▪"/>
              <a:defRPr b="1">
                <a:solidFill>
                  <a:schemeClr val="dk1"/>
                </a:solidFill>
                <a:latin typeface="Arial"/>
                <a:ea typeface="Arial"/>
                <a:cs typeface="Arial"/>
                <a:sym typeface="Arial"/>
              </a:defRPr>
            </a:lvl6pPr>
            <a:lvl7pPr marL="4267093" lvl="6" indent="-423323" rtl="0">
              <a:spcBef>
                <a:spcPts val="480"/>
              </a:spcBef>
              <a:spcAft>
                <a:spcPts val="0"/>
              </a:spcAft>
              <a:buSzPts val="1400"/>
              <a:buChar char="▪"/>
              <a:defRPr b="1">
                <a:solidFill>
                  <a:schemeClr val="dk1"/>
                </a:solidFill>
                <a:latin typeface="Arial"/>
                <a:ea typeface="Arial"/>
                <a:cs typeface="Arial"/>
                <a:sym typeface="Arial"/>
              </a:defRPr>
            </a:lvl7pPr>
            <a:lvl8pPr marL="4876678" lvl="7" indent="-423323" rtl="0">
              <a:spcBef>
                <a:spcPts val="480"/>
              </a:spcBef>
              <a:spcAft>
                <a:spcPts val="0"/>
              </a:spcAft>
              <a:buSzPts val="1400"/>
              <a:buChar char="▪"/>
              <a:defRPr b="1">
                <a:solidFill>
                  <a:schemeClr val="dk1"/>
                </a:solidFill>
                <a:latin typeface="Arial"/>
                <a:ea typeface="Arial"/>
                <a:cs typeface="Arial"/>
                <a:sym typeface="Arial"/>
              </a:defRPr>
            </a:lvl8pPr>
            <a:lvl9pPr marL="5486263" lvl="8" indent="-423323" rtl="0">
              <a:spcBef>
                <a:spcPts val="480"/>
              </a:spcBef>
              <a:spcAft>
                <a:spcPts val="0"/>
              </a:spcAft>
              <a:buSzPts val="1400"/>
              <a:buChar char="▪"/>
              <a:defRPr b="1">
                <a:solidFill>
                  <a:schemeClr val="dk1"/>
                </a:solidFill>
                <a:latin typeface="Arial"/>
                <a:ea typeface="Arial"/>
                <a:cs typeface="Arial"/>
                <a:sym typeface="Arial"/>
              </a:defRPr>
            </a:lvl9pPr>
          </a:lstStyle>
          <a:p>
            <a:endParaRPr/>
          </a:p>
        </p:txBody>
      </p:sp>
      <p:sp>
        <p:nvSpPr>
          <p:cNvPr id="15" name="Google Shape;15;p2"/>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912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1"/>
        <p:cNvGrpSpPr/>
        <p:nvPr/>
      </p:nvGrpSpPr>
      <p:grpSpPr>
        <a:xfrm>
          <a:off x="0" y="0"/>
          <a:ext cx="0" cy="0"/>
          <a:chOff x="0" y="0"/>
          <a:chExt cx="0" cy="0"/>
        </a:xfrm>
      </p:grpSpPr>
      <p:sp>
        <p:nvSpPr>
          <p:cNvPr id="62" name="Google Shape;62;p12"/>
          <p:cNvSpPr>
            <a:spLocks noGrp="1"/>
          </p:cNvSpPr>
          <p:nvPr>
            <p:ph type="pic" idx="2"/>
          </p:nvPr>
        </p:nvSpPr>
        <p:spPr>
          <a:xfrm>
            <a:off x="0" y="1252539"/>
            <a:ext cx="12192000" cy="462544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363545"/>
              </a:buClr>
              <a:buSzPts val="1400"/>
              <a:buFont typeface="Calibri"/>
              <a:buNone/>
              <a:defRPr sz="3200" b="0" i="0" u="none" strike="noStrike" cap="none">
                <a:solidFill>
                  <a:srgbClr val="363545"/>
                </a:solidFill>
                <a:latin typeface="Calibri"/>
                <a:ea typeface="Calibri"/>
                <a:cs typeface="Calibri"/>
                <a:sym typeface="Calibri"/>
              </a:defRPr>
            </a:lvl1pPr>
            <a:lvl2pPr marL="609585" marR="0" lvl="1" indent="0" algn="l" rtl="0">
              <a:spcBef>
                <a:spcPts val="0"/>
              </a:spcBef>
              <a:spcAft>
                <a:spcPts val="0"/>
              </a:spcAft>
              <a:buClr>
                <a:schemeClr val="dk1"/>
              </a:buClr>
              <a:buSzPts val="1400"/>
              <a:buFont typeface="Arial"/>
              <a:buNone/>
              <a:defRPr sz="3733" b="0" i="0" u="none" strike="noStrike" cap="none">
                <a:solidFill>
                  <a:schemeClr val="dk1"/>
                </a:solidFill>
                <a:latin typeface="Arial"/>
                <a:ea typeface="Arial"/>
                <a:cs typeface="Arial"/>
                <a:sym typeface="Arial"/>
              </a:defRPr>
            </a:lvl2pPr>
            <a:lvl3pPr marL="1219170" marR="0" lvl="2" indent="0" algn="l" rtl="0">
              <a:spcBef>
                <a:spcPts val="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buClr>
                <a:schemeClr val="dk1"/>
              </a:buClr>
              <a:buSzPts val="1400"/>
              <a:buFont typeface="Arial"/>
              <a:buNone/>
              <a:defRPr sz="2667" b="0" i="0" u="none" strike="noStrike" cap="none">
                <a:solidFill>
                  <a:schemeClr val="dk1"/>
                </a:solidFill>
                <a:latin typeface="Arial"/>
                <a:ea typeface="Arial"/>
                <a:cs typeface="Arial"/>
                <a:sym typeface="Arial"/>
              </a:defRPr>
            </a:lvl4pPr>
            <a:lvl5pPr marL="2438339" marR="0" lvl="4" indent="0" algn="l" rtl="0">
              <a:spcBef>
                <a:spcPts val="0"/>
              </a:spcBef>
              <a:spcAft>
                <a:spcPts val="0"/>
              </a:spcAft>
              <a:buClr>
                <a:schemeClr val="dk1"/>
              </a:buClr>
              <a:buSzPts val="1400"/>
              <a:buFont typeface="Arial"/>
              <a:buNone/>
              <a:defRPr sz="2667" b="0" i="0" u="none" strike="noStrike" cap="none">
                <a:solidFill>
                  <a:schemeClr val="dk1"/>
                </a:solidFill>
                <a:latin typeface="Arial"/>
                <a:ea typeface="Arial"/>
                <a:cs typeface="Arial"/>
                <a:sym typeface="Arial"/>
              </a:defRPr>
            </a:lvl5pPr>
            <a:lvl6pPr marL="3047924" marR="0" lvl="5" indent="0" algn="l" rtl="0">
              <a:spcBef>
                <a:spcPts val="0"/>
              </a:spcBef>
              <a:spcAft>
                <a:spcPts val="0"/>
              </a:spcAft>
              <a:buClr>
                <a:schemeClr val="dk1"/>
              </a:buClr>
              <a:buSzPts val="1400"/>
              <a:buFont typeface="Arial"/>
              <a:buNone/>
              <a:defRPr sz="2667" b="0" i="0" u="none" strike="noStrike" cap="none">
                <a:solidFill>
                  <a:schemeClr val="dk1"/>
                </a:solidFill>
                <a:latin typeface="Arial"/>
                <a:ea typeface="Arial"/>
                <a:cs typeface="Arial"/>
                <a:sym typeface="Arial"/>
              </a:defRPr>
            </a:lvl6pPr>
            <a:lvl7pPr marL="3657509" marR="0" lvl="6" indent="0" algn="l" rtl="0">
              <a:spcBef>
                <a:spcPts val="0"/>
              </a:spcBef>
              <a:spcAft>
                <a:spcPts val="0"/>
              </a:spcAft>
              <a:buClr>
                <a:schemeClr val="dk1"/>
              </a:buClr>
              <a:buSzPts val="1400"/>
              <a:buFont typeface="Arial"/>
              <a:buNone/>
              <a:defRPr sz="2667" b="0" i="0" u="none" strike="noStrike" cap="none">
                <a:solidFill>
                  <a:schemeClr val="dk1"/>
                </a:solidFill>
                <a:latin typeface="Arial"/>
                <a:ea typeface="Arial"/>
                <a:cs typeface="Arial"/>
                <a:sym typeface="Arial"/>
              </a:defRPr>
            </a:lvl7pPr>
            <a:lvl8pPr marL="4267093" marR="0" lvl="7" indent="0" algn="l" rtl="0">
              <a:spcBef>
                <a:spcPts val="0"/>
              </a:spcBef>
              <a:spcAft>
                <a:spcPts val="0"/>
              </a:spcAft>
              <a:buClr>
                <a:schemeClr val="dk1"/>
              </a:buClr>
              <a:buSzPts val="1400"/>
              <a:buFont typeface="Arial"/>
              <a:buNone/>
              <a:defRPr sz="2667" b="0" i="0" u="none" strike="noStrike" cap="none">
                <a:solidFill>
                  <a:schemeClr val="dk1"/>
                </a:solidFill>
                <a:latin typeface="Arial"/>
                <a:ea typeface="Arial"/>
                <a:cs typeface="Arial"/>
                <a:sym typeface="Arial"/>
              </a:defRPr>
            </a:lvl8pPr>
            <a:lvl9pPr marL="4876678" marR="0" lvl="8" indent="0" algn="l" rtl="0">
              <a:spcBef>
                <a:spcPts val="0"/>
              </a:spcBef>
              <a:spcAft>
                <a:spcPts val="0"/>
              </a:spcAft>
              <a:buClr>
                <a:schemeClr val="dk1"/>
              </a:buClr>
              <a:buSzPts val="1400"/>
              <a:buFont typeface="Arial"/>
              <a:buNone/>
              <a:defRPr sz="2667" b="0" i="0" u="none" strike="noStrike" cap="none">
                <a:solidFill>
                  <a:schemeClr val="dk1"/>
                </a:solidFill>
                <a:latin typeface="Arial"/>
                <a:ea typeface="Arial"/>
                <a:cs typeface="Arial"/>
                <a:sym typeface="Arial"/>
              </a:defRPr>
            </a:lvl9pPr>
          </a:lstStyle>
          <a:p>
            <a:endParaRPr/>
          </a:p>
        </p:txBody>
      </p:sp>
      <p:sp>
        <p:nvSpPr>
          <p:cNvPr id="63" name="Google Shape;63;p12"/>
          <p:cNvSpPr/>
          <p:nvPr/>
        </p:nvSpPr>
        <p:spPr>
          <a:xfrm>
            <a:off x="0" y="4961255"/>
            <a:ext cx="12192000" cy="914400"/>
          </a:xfrm>
          <a:prstGeom prst="rect">
            <a:avLst/>
          </a:prstGeom>
          <a:solidFill>
            <a:schemeClr val="accent4">
              <a:alpha val="92941"/>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rgbClr val="1086D5"/>
              </a:solidFill>
              <a:latin typeface="Arial"/>
              <a:ea typeface="Arial"/>
              <a:cs typeface="Arial"/>
              <a:sym typeface="Arial"/>
            </a:endParaRPr>
          </a:p>
        </p:txBody>
      </p:sp>
      <p:sp>
        <p:nvSpPr>
          <p:cNvPr id="64" name="Google Shape;64;p12"/>
          <p:cNvSpPr txBox="1">
            <a:spLocks noGrp="1"/>
          </p:cNvSpPr>
          <p:nvPr>
            <p:ph type="title"/>
          </p:nvPr>
        </p:nvSpPr>
        <p:spPr>
          <a:xfrm>
            <a:off x="774347" y="286953"/>
            <a:ext cx="10668000" cy="817564"/>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solidFill>
                  <a:srgbClr val="005596"/>
                </a:solidFill>
              </a:defRPr>
            </a:lvl1pPr>
            <a:lvl2pPr lvl="1" rtl="0">
              <a:spcBef>
                <a:spcPts val="0"/>
              </a:spcBef>
              <a:spcAft>
                <a:spcPts val="0"/>
              </a:spcAft>
              <a:buSzPts val="1400"/>
              <a:buChar char="○"/>
              <a:defRPr sz="4800" b="1">
                <a:solidFill>
                  <a:schemeClr val="dk1"/>
                </a:solidFill>
                <a:latin typeface="Arial"/>
                <a:ea typeface="Arial"/>
                <a:cs typeface="Arial"/>
                <a:sym typeface="Arial"/>
              </a:defRPr>
            </a:lvl2pPr>
            <a:lvl3pPr lvl="2" rtl="0">
              <a:spcBef>
                <a:spcPts val="0"/>
              </a:spcBef>
              <a:spcAft>
                <a:spcPts val="0"/>
              </a:spcAft>
              <a:buSzPts val="1400"/>
              <a:buChar char="■"/>
              <a:defRPr sz="4800" b="1">
                <a:solidFill>
                  <a:schemeClr val="dk1"/>
                </a:solidFill>
                <a:latin typeface="Arial"/>
                <a:ea typeface="Arial"/>
                <a:cs typeface="Arial"/>
                <a:sym typeface="Arial"/>
              </a:defRPr>
            </a:lvl3pPr>
            <a:lvl4pPr lvl="3" rtl="0">
              <a:spcBef>
                <a:spcPts val="0"/>
              </a:spcBef>
              <a:spcAft>
                <a:spcPts val="0"/>
              </a:spcAft>
              <a:buSzPts val="1400"/>
              <a:buChar char="●"/>
              <a:defRPr sz="4800" b="1">
                <a:solidFill>
                  <a:schemeClr val="dk1"/>
                </a:solidFill>
                <a:latin typeface="Arial"/>
                <a:ea typeface="Arial"/>
                <a:cs typeface="Arial"/>
                <a:sym typeface="Arial"/>
              </a:defRPr>
            </a:lvl4pPr>
            <a:lvl5pPr lvl="4" rtl="0">
              <a:spcBef>
                <a:spcPts val="0"/>
              </a:spcBef>
              <a:spcAft>
                <a:spcPts val="0"/>
              </a:spcAft>
              <a:buSzPts val="1400"/>
              <a:buChar char="○"/>
              <a:defRPr sz="4800" b="1">
                <a:solidFill>
                  <a:schemeClr val="dk1"/>
                </a:solidFill>
                <a:latin typeface="Arial"/>
                <a:ea typeface="Arial"/>
                <a:cs typeface="Arial"/>
                <a:sym typeface="Arial"/>
              </a:defRPr>
            </a:lvl5pPr>
            <a:lvl6pPr lvl="5" rtl="0">
              <a:spcBef>
                <a:spcPts val="0"/>
              </a:spcBef>
              <a:spcAft>
                <a:spcPts val="0"/>
              </a:spcAft>
              <a:buSzPts val="1400"/>
              <a:buChar char="■"/>
              <a:defRPr sz="5333" b="1">
                <a:solidFill>
                  <a:schemeClr val="dk1"/>
                </a:solidFill>
                <a:latin typeface="Arial"/>
                <a:ea typeface="Arial"/>
                <a:cs typeface="Arial"/>
                <a:sym typeface="Arial"/>
              </a:defRPr>
            </a:lvl6pPr>
            <a:lvl7pPr lvl="6" rtl="0">
              <a:spcBef>
                <a:spcPts val="0"/>
              </a:spcBef>
              <a:spcAft>
                <a:spcPts val="0"/>
              </a:spcAft>
              <a:buSzPts val="1400"/>
              <a:buChar char="●"/>
              <a:defRPr sz="5333" b="1">
                <a:solidFill>
                  <a:schemeClr val="dk1"/>
                </a:solidFill>
                <a:latin typeface="Arial"/>
                <a:ea typeface="Arial"/>
                <a:cs typeface="Arial"/>
                <a:sym typeface="Arial"/>
              </a:defRPr>
            </a:lvl7pPr>
            <a:lvl8pPr lvl="7" rtl="0">
              <a:spcBef>
                <a:spcPts val="0"/>
              </a:spcBef>
              <a:spcAft>
                <a:spcPts val="0"/>
              </a:spcAft>
              <a:buSzPts val="1400"/>
              <a:buChar char="○"/>
              <a:defRPr sz="5333" b="1">
                <a:solidFill>
                  <a:schemeClr val="dk1"/>
                </a:solidFill>
                <a:latin typeface="Arial"/>
                <a:ea typeface="Arial"/>
                <a:cs typeface="Arial"/>
                <a:sym typeface="Arial"/>
              </a:defRPr>
            </a:lvl8pPr>
            <a:lvl9pPr lvl="8" rtl="0">
              <a:spcBef>
                <a:spcPts val="0"/>
              </a:spcBef>
              <a:spcAft>
                <a:spcPts val="0"/>
              </a:spcAft>
              <a:buSzPts val="1400"/>
              <a:buChar char="■"/>
              <a:defRPr sz="5333" b="1">
                <a:solidFill>
                  <a:schemeClr val="dk1"/>
                </a:solidFill>
                <a:latin typeface="Arial"/>
                <a:ea typeface="Arial"/>
                <a:cs typeface="Arial"/>
                <a:sym typeface="Arial"/>
              </a:defRPr>
            </a:lvl9pPr>
          </a:lstStyle>
          <a:p>
            <a:endParaRPr/>
          </a:p>
        </p:txBody>
      </p:sp>
      <p:sp>
        <p:nvSpPr>
          <p:cNvPr id="65" name="Google Shape;65;p12"/>
          <p:cNvSpPr txBox="1">
            <a:spLocks noGrp="1"/>
          </p:cNvSpPr>
          <p:nvPr>
            <p:ph type="body" idx="1"/>
          </p:nvPr>
        </p:nvSpPr>
        <p:spPr>
          <a:xfrm>
            <a:off x="762000" y="5050136"/>
            <a:ext cx="10693379" cy="751649"/>
          </a:xfrm>
          <a:prstGeom prst="rect">
            <a:avLst/>
          </a:prstGeom>
          <a:noFill/>
          <a:ln>
            <a:noFill/>
          </a:ln>
        </p:spPr>
        <p:txBody>
          <a:bodyPr spcFirstLastPara="1" wrap="square" lIns="91425" tIns="91425" rIns="91425" bIns="91425" anchor="ctr" anchorCtr="0">
            <a:noAutofit/>
          </a:bodyPr>
          <a:lstStyle>
            <a:lvl1pPr marL="609585" lvl="0" indent="-304792" rtl="0">
              <a:spcBef>
                <a:spcPts val="640"/>
              </a:spcBef>
              <a:spcAft>
                <a:spcPts val="0"/>
              </a:spcAft>
              <a:buClr>
                <a:schemeClr val="lt1"/>
              </a:buClr>
              <a:buSzPts val="1400"/>
              <a:buFont typeface="Calibri"/>
              <a:buNone/>
              <a:defRPr sz="2400">
                <a:solidFill>
                  <a:schemeClr val="lt1"/>
                </a:solidFill>
              </a:defRPr>
            </a:lvl1pPr>
            <a:lvl2pPr marL="1219170" lvl="1" indent="-423323" rtl="0">
              <a:spcBef>
                <a:spcPts val="533"/>
              </a:spcBef>
              <a:spcAft>
                <a:spcPts val="0"/>
              </a:spcAft>
              <a:buSzPts val="1400"/>
              <a:buChar char="–"/>
              <a:defRPr sz="2667" b="0">
                <a:solidFill>
                  <a:schemeClr val="dk1"/>
                </a:solidFill>
                <a:latin typeface="Calibri"/>
                <a:ea typeface="Calibri"/>
                <a:cs typeface="Calibri"/>
                <a:sym typeface="Calibri"/>
              </a:defRPr>
            </a:lvl2pPr>
            <a:lvl3pPr marL="1828754" lvl="2" indent="-423323" rtl="0">
              <a:spcBef>
                <a:spcPts val="480"/>
              </a:spcBef>
              <a:spcAft>
                <a:spcPts val="0"/>
              </a:spcAft>
              <a:buSzPts val="1400"/>
              <a:buChar char="▪"/>
              <a:defRPr sz="2400" b="0">
                <a:solidFill>
                  <a:schemeClr val="dk1"/>
                </a:solidFill>
                <a:latin typeface="Calibri"/>
                <a:ea typeface="Calibri"/>
                <a:cs typeface="Calibri"/>
                <a:sym typeface="Calibri"/>
              </a:defRPr>
            </a:lvl3pPr>
            <a:lvl4pPr marL="2438339" lvl="3" indent="-423323" rtl="0">
              <a:spcBef>
                <a:spcPts val="480"/>
              </a:spcBef>
              <a:spcAft>
                <a:spcPts val="0"/>
              </a:spcAft>
              <a:buSzPts val="1400"/>
              <a:buChar char="▪"/>
              <a:defRPr sz="2400" b="0">
                <a:solidFill>
                  <a:schemeClr val="dk1"/>
                </a:solidFill>
                <a:latin typeface="Calibri"/>
                <a:ea typeface="Calibri"/>
                <a:cs typeface="Calibri"/>
                <a:sym typeface="Calibri"/>
              </a:defRPr>
            </a:lvl4pPr>
            <a:lvl5pPr marL="3047924" lvl="4" indent="-423323" rtl="0">
              <a:spcBef>
                <a:spcPts val="480"/>
              </a:spcBef>
              <a:spcAft>
                <a:spcPts val="0"/>
              </a:spcAft>
              <a:buSzPts val="1400"/>
              <a:buChar char="▪"/>
              <a:defRPr sz="2400" b="0">
                <a:solidFill>
                  <a:schemeClr val="dk1"/>
                </a:solidFill>
                <a:latin typeface="Calibri"/>
                <a:ea typeface="Calibri"/>
                <a:cs typeface="Calibri"/>
                <a:sym typeface="Calibri"/>
              </a:defRPr>
            </a:lvl5pPr>
            <a:lvl6pPr marL="3657509" lvl="5" indent="-423323" rtl="0">
              <a:spcBef>
                <a:spcPts val="480"/>
              </a:spcBef>
              <a:spcAft>
                <a:spcPts val="0"/>
              </a:spcAft>
              <a:buSzPts val="1400"/>
              <a:buChar char="▪"/>
              <a:defRPr b="1">
                <a:solidFill>
                  <a:schemeClr val="dk1"/>
                </a:solidFill>
                <a:latin typeface="Arial"/>
                <a:ea typeface="Arial"/>
                <a:cs typeface="Arial"/>
                <a:sym typeface="Arial"/>
              </a:defRPr>
            </a:lvl6pPr>
            <a:lvl7pPr marL="4267093" lvl="6" indent="-423323" rtl="0">
              <a:spcBef>
                <a:spcPts val="480"/>
              </a:spcBef>
              <a:spcAft>
                <a:spcPts val="0"/>
              </a:spcAft>
              <a:buSzPts val="1400"/>
              <a:buChar char="▪"/>
              <a:defRPr b="1">
                <a:solidFill>
                  <a:schemeClr val="dk1"/>
                </a:solidFill>
                <a:latin typeface="Arial"/>
                <a:ea typeface="Arial"/>
                <a:cs typeface="Arial"/>
                <a:sym typeface="Arial"/>
              </a:defRPr>
            </a:lvl7pPr>
            <a:lvl8pPr marL="4876678" lvl="7" indent="-423323" rtl="0">
              <a:spcBef>
                <a:spcPts val="480"/>
              </a:spcBef>
              <a:spcAft>
                <a:spcPts val="0"/>
              </a:spcAft>
              <a:buSzPts val="1400"/>
              <a:buChar char="▪"/>
              <a:defRPr b="1">
                <a:solidFill>
                  <a:schemeClr val="dk1"/>
                </a:solidFill>
                <a:latin typeface="Arial"/>
                <a:ea typeface="Arial"/>
                <a:cs typeface="Arial"/>
                <a:sym typeface="Arial"/>
              </a:defRPr>
            </a:lvl8pPr>
            <a:lvl9pPr marL="5486263" lvl="8" indent="-423323" rtl="0">
              <a:spcBef>
                <a:spcPts val="480"/>
              </a:spcBef>
              <a:spcAft>
                <a:spcPts val="0"/>
              </a:spcAft>
              <a:buSzPts val="1400"/>
              <a:buChar char="▪"/>
              <a:defRPr b="1">
                <a:solidFill>
                  <a:schemeClr val="dk1"/>
                </a:solidFill>
                <a:latin typeface="Arial"/>
                <a:ea typeface="Arial"/>
                <a:cs typeface="Arial"/>
                <a:sym typeface="Arial"/>
              </a:defRPr>
            </a:lvl9pPr>
          </a:lstStyle>
          <a:p>
            <a:endParaRPr/>
          </a:p>
        </p:txBody>
      </p:sp>
      <p:sp>
        <p:nvSpPr>
          <p:cNvPr id="66" name="Google Shape;66;p12"/>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solidFill>
                  <a:srgbClr val="434343"/>
                </a:solidFill>
              </a:defRPr>
            </a:lvl1pPr>
            <a:lvl2pPr lvl="1">
              <a:buNone/>
              <a:defRPr>
                <a:solidFill>
                  <a:srgbClr val="434343"/>
                </a:solidFill>
              </a:defRPr>
            </a:lvl2pPr>
            <a:lvl3pPr lvl="2">
              <a:buNone/>
              <a:defRPr>
                <a:solidFill>
                  <a:srgbClr val="434343"/>
                </a:solidFill>
              </a:defRPr>
            </a:lvl3pPr>
            <a:lvl4pPr lvl="3">
              <a:buNone/>
              <a:defRPr>
                <a:solidFill>
                  <a:srgbClr val="434343"/>
                </a:solidFill>
              </a:defRPr>
            </a:lvl4pPr>
            <a:lvl5pPr lvl="4">
              <a:buNone/>
              <a:defRPr>
                <a:solidFill>
                  <a:srgbClr val="434343"/>
                </a:solidFill>
              </a:defRPr>
            </a:lvl5pPr>
            <a:lvl6pPr lvl="5">
              <a:buNone/>
              <a:defRPr>
                <a:solidFill>
                  <a:srgbClr val="434343"/>
                </a:solidFill>
              </a:defRPr>
            </a:lvl6pPr>
            <a:lvl7pPr lvl="6">
              <a:buNone/>
              <a:defRPr>
                <a:solidFill>
                  <a:srgbClr val="434343"/>
                </a:solidFill>
              </a:defRPr>
            </a:lvl7pPr>
            <a:lvl8pPr lvl="7">
              <a:buNone/>
              <a:defRPr>
                <a:solidFill>
                  <a:srgbClr val="434343"/>
                </a:solidFill>
              </a:defRPr>
            </a:lvl8pPr>
            <a:lvl9pPr lvl="8">
              <a:buNone/>
              <a:defRPr>
                <a:solidFill>
                  <a:srgbClr val="434343"/>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4171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and Content">
  <p:cSld name="Picture and Content">
    <p:spTree>
      <p:nvGrpSpPr>
        <p:cNvPr id="1" name="Shape 67"/>
        <p:cNvGrpSpPr/>
        <p:nvPr/>
      </p:nvGrpSpPr>
      <p:grpSpPr>
        <a:xfrm>
          <a:off x="0" y="0"/>
          <a:ext cx="0" cy="0"/>
          <a:chOff x="0" y="0"/>
          <a:chExt cx="0" cy="0"/>
        </a:xfrm>
      </p:grpSpPr>
      <p:sp>
        <p:nvSpPr>
          <p:cNvPr id="68" name="Google Shape;68;p13"/>
          <p:cNvSpPr>
            <a:spLocks noGrp="1"/>
          </p:cNvSpPr>
          <p:nvPr>
            <p:ph type="pic" idx="2"/>
          </p:nvPr>
        </p:nvSpPr>
        <p:spPr>
          <a:xfrm>
            <a:off x="0" y="1252538"/>
            <a:ext cx="12192000" cy="46259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363545"/>
              </a:buClr>
              <a:buSzPts val="1400"/>
              <a:buFont typeface="Arial"/>
              <a:buNone/>
              <a:defRPr sz="3200" b="0" i="0" u="none" strike="noStrike" cap="none">
                <a:solidFill>
                  <a:srgbClr val="363545"/>
                </a:solidFill>
                <a:latin typeface="Arial"/>
                <a:ea typeface="Arial"/>
                <a:cs typeface="Arial"/>
                <a:sym typeface="Arial"/>
              </a:defRPr>
            </a:lvl1pPr>
            <a:lvl2pPr marL="609585" marR="0" lvl="1" indent="0" algn="l" rtl="0">
              <a:spcBef>
                <a:spcPts val="0"/>
              </a:spcBef>
              <a:spcAft>
                <a:spcPts val="0"/>
              </a:spcAft>
              <a:buClr>
                <a:schemeClr val="dk1"/>
              </a:buClr>
              <a:buSzPts val="1400"/>
              <a:buFont typeface="Arial"/>
              <a:buNone/>
              <a:defRPr sz="3733" b="0" i="0" u="none" strike="noStrike" cap="none">
                <a:solidFill>
                  <a:schemeClr val="dk1"/>
                </a:solidFill>
                <a:latin typeface="Arial"/>
                <a:ea typeface="Arial"/>
                <a:cs typeface="Arial"/>
                <a:sym typeface="Arial"/>
              </a:defRPr>
            </a:lvl2pPr>
            <a:lvl3pPr marL="1219170" marR="0" lvl="2" indent="0" algn="l" rtl="0">
              <a:spcBef>
                <a:spcPts val="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buClr>
                <a:schemeClr val="dk1"/>
              </a:buClr>
              <a:buSzPts val="1400"/>
              <a:buFont typeface="Arial"/>
              <a:buNone/>
              <a:defRPr sz="2667" b="0" i="0" u="none" strike="noStrike" cap="none">
                <a:solidFill>
                  <a:schemeClr val="dk1"/>
                </a:solidFill>
                <a:latin typeface="Arial"/>
                <a:ea typeface="Arial"/>
                <a:cs typeface="Arial"/>
                <a:sym typeface="Arial"/>
              </a:defRPr>
            </a:lvl4pPr>
            <a:lvl5pPr marL="2438339" marR="0" lvl="4" indent="0" algn="l" rtl="0">
              <a:spcBef>
                <a:spcPts val="0"/>
              </a:spcBef>
              <a:spcAft>
                <a:spcPts val="0"/>
              </a:spcAft>
              <a:buClr>
                <a:schemeClr val="dk1"/>
              </a:buClr>
              <a:buSzPts val="1400"/>
              <a:buFont typeface="Arial"/>
              <a:buNone/>
              <a:defRPr sz="2667" b="0" i="0" u="none" strike="noStrike" cap="none">
                <a:solidFill>
                  <a:schemeClr val="dk1"/>
                </a:solidFill>
                <a:latin typeface="Arial"/>
                <a:ea typeface="Arial"/>
                <a:cs typeface="Arial"/>
                <a:sym typeface="Arial"/>
              </a:defRPr>
            </a:lvl5pPr>
            <a:lvl6pPr marL="3047924" marR="0" lvl="5" indent="0" algn="l" rtl="0">
              <a:spcBef>
                <a:spcPts val="0"/>
              </a:spcBef>
              <a:spcAft>
                <a:spcPts val="0"/>
              </a:spcAft>
              <a:buClr>
                <a:schemeClr val="dk1"/>
              </a:buClr>
              <a:buSzPts val="1400"/>
              <a:buFont typeface="Arial"/>
              <a:buNone/>
              <a:defRPr sz="2667" b="0" i="0" u="none" strike="noStrike" cap="none">
                <a:solidFill>
                  <a:schemeClr val="dk1"/>
                </a:solidFill>
                <a:latin typeface="Arial"/>
                <a:ea typeface="Arial"/>
                <a:cs typeface="Arial"/>
                <a:sym typeface="Arial"/>
              </a:defRPr>
            </a:lvl6pPr>
            <a:lvl7pPr marL="3657509" marR="0" lvl="6" indent="0" algn="l" rtl="0">
              <a:spcBef>
                <a:spcPts val="0"/>
              </a:spcBef>
              <a:spcAft>
                <a:spcPts val="0"/>
              </a:spcAft>
              <a:buClr>
                <a:schemeClr val="dk1"/>
              </a:buClr>
              <a:buSzPts val="1400"/>
              <a:buFont typeface="Arial"/>
              <a:buNone/>
              <a:defRPr sz="2667" b="0" i="0" u="none" strike="noStrike" cap="none">
                <a:solidFill>
                  <a:schemeClr val="dk1"/>
                </a:solidFill>
                <a:latin typeface="Arial"/>
                <a:ea typeface="Arial"/>
                <a:cs typeface="Arial"/>
                <a:sym typeface="Arial"/>
              </a:defRPr>
            </a:lvl7pPr>
            <a:lvl8pPr marL="4267093" marR="0" lvl="7" indent="0" algn="l" rtl="0">
              <a:spcBef>
                <a:spcPts val="0"/>
              </a:spcBef>
              <a:spcAft>
                <a:spcPts val="0"/>
              </a:spcAft>
              <a:buClr>
                <a:schemeClr val="dk1"/>
              </a:buClr>
              <a:buSzPts val="1400"/>
              <a:buFont typeface="Arial"/>
              <a:buNone/>
              <a:defRPr sz="2667" b="0" i="0" u="none" strike="noStrike" cap="none">
                <a:solidFill>
                  <a:schemeClr val="dk1"/>
                </a:solidFill>
                <a:latin typeface="Arial"/>
                <a:ea typeface="Arial"/>
                <a:cs typeface="Arial"/>
                <a:sym typeface="Arial"/>
              </a:defRPr>
            </a:lvl8pPr>
            <a:lvl9pPr marL="4876678" marR="0" lvl="8" indent="0" algn="l" rtl="0">
              <a:spcBef>
                <a:spcPts val="0"/>
              </a:spcBef>
              <a:spcAft>
                <a:spcPts val="0"/>
              </a:spcAft>
              <a:buClr>
                <a:schemeClr val="dk1"/>
              </a:buClr>
              <a:buSzPts val="1400"/>
              <a:buFont typeface="Arial"/>
              <a:buNone/>
              <a:defRPr sz="2667" b="0" i="0" u="none" strike="noStrike" cap="none">
                <a:solidFill>
                  <a:schemeClr val="dk1"/>
                </a:solidFill>
                <a:latin typeface="Arial"/>
                <a:ea typeface="Arial"/>
                <a:cs typeface="Arial"/>
                <a:sym typeface="Arial"/>
              </a:defRPr>
            </a:lvl9pPr>
          </a:lstStyle>
          <a:p>
            <a:endParaRPr/>
          </a:p>
        </p:txBody>
      </p:sp>
      <p:sp>
        <p:nvSpPr>
          <p:cNvPr id="69" name="Google Shape;69;p13"/>
          <p:cNvSpPr txBox="1">
            <a:spLocks noGrp="1"/>
          </p:cNvSpPr>
          <p:nvPr>
            <p:ph type="title"/>
          </p:nvPr>
        </p:nvSpPr>
        <p:spPr>
          <a:xfrm>
            <a:off x="783167" y="293687"/>
            <a:ext cx="10668000" cy="817564"/>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solidFill>
                  <a:schemeClr val="dk2"/>
                </a:solidFill>
              </a:defRPr>
            </a:lvl1pPr>
            <a:lvl2pPr lvl="1" rtl="0">
              <a:spcBef>
                <a:spcPts val="0"/>
              </a:spcBef>
              <a:spcAft>
                <a:spcPts val="0"/>
              </a:spcAft>
              <a:buSzPts val="1400"/>
              <a:buChar char="○"/>
              <a:defRPr sz="4800" b="1">
                <a:solidFill>
                  <a:schemeClr val="dk1"/>
                </a:solidFill>
                <a:latin typeface="Arial"/>
                <a:ea typeface="Arial"/>
                <a:cs typeface="Arial"/>
                <a:sym typeface="Arial"/>
              </a:defRPr>
            </a:lvl2pPr>
            <a:lvl3pPr lvl="2" rtl="0">
              <a:spcBef>
                <a:spcPts val="0"/>
              </a:spcBef>
              <a:spcAft>
                <a:spcPts val="0"/>
              </a:spcAft>
              <a:buSzPts val="1400"/>
              <a:buChar char="■"/>
              <a:defRPr sz="4800" b="1">
                <a:solidFill>
                  <a:schemeClr val="dk1"/>
                </a:solidFill>
                <a:latin typeface="Arial"/>
                <a:ea typeface="Arial"/>
                <a:cs typeface="Arial"/>
                <a:sym typeface="Arial"/>
              </a:defRPr>
            </a:lvl3pPr>
            <a:lvl4pPr lvl="3" rtl="0">
              <a:spcBef>
                <a:spcPts val="0"/>
              </a:spcBef>
              <a:spcAft>
                <a:spcPts val="0"/>
              </a:spcAft>
              <a:buSzPts val="1400"/>
              <a:buChar char="●"/>
              <a:defRPr sz="4800" b="1">
                <a:solidFill>
                  <a:schemeClr val="dk1"/>
                </a:solidFill>
                <a:latin typeface="Arial"/>
                <a:ea typeface="Arial"/>
                <a:cs typeface="Arial"/>
                <a:sym typeface="Arial"/>
              </a:defRPr>
            </a:lvl4pPr>
            <a:lvl5pPr lvl="4" rtl="0">
              <a:spcBef>
                <a:spcPts val="0"/>
              </a:spcBef>
              <a:spcAft>
                <a:spcPts val="0"/>
              </a:spcAft>
              <a:buSzPts val="1400"/>
              <a:buChar char="○"/>
              <a:defRPr sz="4800" b="1">
                <a:solidFill>
                  <a:schemeClr val="dk1"/>
                </a:solidFill>
                <a:latin typeface="Arial"/>
                <a:ea typeface="Arial"/>
                <a:cs typeface="Arial"/>
                <a:sym typeface="Arial"/>
              </a:defRPr>
            </a:lvl5pPr>
            <a:lvl6pPr lvl="5" rtl="0">
              <a:spcBef>
                <a:spcPts val="0"/>
              </a:spcBef>
              <a:spcAft>
                <a:spcPts val="0"/>
              </a:spcAft>
              <a:buSzPts val="1400"/>
              <a:buChar char="■"/>
              <a:defRPr sz="5333" b="1">
                <a:solidFill>
                  <a:schemeClr val="dk1"/>
                </a:solidFill>
                <a:latin typeface="Arial"/>
                <a:ea typeface="Arial"/>
                <a:cs typeface="Arial"/>
                <a:sym typeface="Arial"/>
              </a:defRPr>
            </a:lvl6pPr>
            <a:lvl7pPr lvl="6" rtl="0">
              <a:spcBef>
                <a:spcPts val="0"/>
              </a:spcBef>
              <a:spcAft>
                <a:spcPts val="0"/>
              </a:spcAft>
              <a:buSzPts val="1400"/>
              <a:buChar char="●"/>
              <a:defRPr sz="5333" b="1">
                <a:solidFill>
                  <a:schemeClr val="dk1"/>
                </a:solidFill>
                <a:latin typeface="Arial"/>
                <a:ea typeface="Arial"/>
                <a:cs typeface="Arial"/>
                <a:sym typeface="Arial"/>
              </a:defRPr>
            </a:lvl7pPr>
            <a:lvl8pPr lvl="7" rtl="0">
              <a:spcBef>
                <a:spcPts val="0"/>
              </a:spcBef>
              <a:spcAft>
                <a:spcPts val="0"/>
              </a:spcAft>
              <a:buSzPts val="1400"/>
              <a:buChar char="○"/>
              <a:defRPr sz="5333" b="1">
                <a:solidFill>
                  <a:schemeClr val="dk1"/>
                </a:solidFill>
                <a:latin typeface="Arial"/>
                <a:ea typeface="Arial"/>
                <a:cs typeface="Arial"/>
                <a:sym typeface="Arial"/>
              </a:defRPr>
            </a:lvl8pPr>
            <a:lvl9pPr lvl="8" rtl="0">
              <a:spcBef>
                <a:spcPts val="0"/>
              </a:spcBef>
              <a:spcAft>
                <a:spcPts val="0"/>
              </a:spcAft>
              <a:buSzPts val="1400"/>
              <a:buChar char="■"/>
              <a:defRPr sz="5333" b="1">
                <a:solidFill>
                  <a:schemeClr val="dk1"/>
                </a:solidFill>
                <a:latin typeface="Arial"/>
                <a:ea typeface="Arial"/>
                <a:cs typeface="Arial"/>
                <a:sym typeface="Arial"/>
              </a:defRPr>
            </a:lvl9pPr>
          </a:lstStyle>
          <a:p>
            <a:endParaRPr/>
          </a:p>
        </p:txBody>
      </p:sp>
      <p:sp>
        <p:nvSpPr>
          <p:cNvPr id="70" name="Google Shape;70;p13"/>
          <p:cNvSpPr/>
          <p:nvPr/>
        </p:nvSpPr>
        <p:spPr>
          <a:xfrm>
            <a:off x="6248400" y="1827215"/>
            <a:ext cx="5943600" cy="3494087"/>
          </a:xfrm>
          <a:prstGeom prst="rect">
            <a:avLst/>
          </a:prstGeom>
          <a:solidFill>
            <a:schemeClr val="accent4">
              <a:alpha val="92941"/>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71" name="Google Shape;71;p13"/>
          <p:cNvSpPr txBox="1">
            <a:spLocks noGrp="1"/>
          </p:cNvSpPr>
          <p:nvPr>
            <p:ph type="body" idx="1"/>
          </p:nvPr>
        </p:nvSpPr>
        <p:spPr>
          <a:xfrm>
            <a:off x="6519333" y="1981201"/>
            <a:ext cx="5181600" cy="559300"/>
          </a:xfrm>
          <a:prstGeom prst="rect">
            <a:avLst/>
          </a:prstGeom>
          <a:noFill/>
          <a:ln>
            <a:noFill/>
          </a:ln>
        </p:spPr>
        <p:txBody>
          <a:bodyPr spcFirstLastPara="1" wrap="square" lIns="91425" tIns="91425" rIns="91425" bIns="91425" anchor="ctr" anchorCtr="0">
            <a:noAutofit/>
          </a:bodyPr>
          <a:lstStyle>
            <a:lvl1pPr marL="609585" lvl="0" indent="-304792" rtl="0">
              <a:spcBef>
                <a:spcPts val="640"/>
              </a:spcBef>
              <a:spcAft>
                <a:spcPts val="0"/>
              </a:spcAft>
              <a:buClr>
                <a:schemeClr val="lt1"/>
              </a:buClr>
              <a:buSzPts val="1400"/>
              <a:buFont typeface="Calibri"/>
              <a:buNone/>
              <a:defRPr cap="none">
                <a:solidFill>
                  <a:schemeClr val="lt1"/>
                </a:solidFill>
              </a:defRPr>
            </a:lvl1pPr>
            <a:lvl2pPr marL="1219170" lvl="1" indent="-423323" rtl="0">
              <a:spcBef>
                <a:spcPts val="533"/>
              </a:spcBef>
              <a:spcAft>
                <a:spcPts val="0"/>
              </a:spcAft>
              <a:buSzPts val="1400"/>
              <a:buChar char="–"/>
              <a:defRPr sz="2667" b="0">
                <a:solidFill>
                  <a:schemeClr val="dk1"/>
                </a:solidFill>
                <a:latin typeface="Calibri"/>
                <a:ea typeface="Calibri"/>
                <a:cs typeface="Calibri"/>
                <a:sym typeface="Calibri"/>
              </a:defRPr>
            </a:lvl2pPr>
            <a:lvl3pPr marL="1828754" lvl="2" indent="-423323" rtl="0">
              <a:spcBef>
                <a:spcPts val="480"/>
              </a:spcBef>
              <a:spcAft>
                <a:spcPts val="0"/>
              </a:spcAft>
              <a:buSzPts val="1400"/>
              <a:buChar char="▪"/>
              <a:defRPr sz="2400" b="0">
                <a:solidFill>
                  <a:schemeClr val="dk1"/>
                </a:solidFill>
                <a:latin typeface="Calibri"/>
                <a:ea typeface="Calibri"/>
                <a:cs typeface="Calibri"/>
                <a:sym typeface="Calibri"/>
              </a:defRPr>
            </a:lvl3pPr>
            <a:lvl4pPr marL="2438339" lvl="3" indent="-423323" rtl="0">
              <a:spcBef>
                <a:spcPts val="480"/>
              </a:spcBef>
              <a:spcAft>
                <a:spcPts val="0"/>
              </a:spcAft>
              <a:buSzPts val="1400"/>
              <a:buChar char="▪"/>
              <a:defRPr sz="2400" b="0">
                <a:solidFill>
                  <a:schemeClr val="dk1"/>
                </a:solidFill>
                <a:latin typeface="Calibri"/>
                <a:ea typeface="Calibri"/>
                <a:cs typeface="Calibri"/>
                <a:sym typeface="Calibri"/>
              </a:defRPr>
            </a:lvl4pPr>
            <a:lvl5pPr marL="3047924" lvl="4" indent="-423323" rtl="0">
              <a:spcBef>
                <a:spcPts val="480"/>
              </a:spcBef>
              <a:spcAft>
                <a:spcPts val="0"/>
              </a:spcAft>
              <a:buSzPts val="1400"/>
              <a:buChar char="▪"/>
              <a:defRPr sz="2400" b="0">
                <a:solidFill>
                  <a:schemeClr val="dk1"/>
                </a:solidFill>
                <a:latin typeface="Calibri"/>
                <a:ea typeface="Calibri"/>
                <a:cs typeface="Calibri"/>
                <a:sym typeface="Calibri"/>
              </a:defRPr>
            </a:lvl5pPr>
            <a:lvl6pPr marL="3657509" lvl="5" indent="-423323" rtl="0">
              <a:spcBef>
                <a:spcPts val="480"/>
              </a:spcBef>
              <a:spcAft>
                <a:spcPts val="0"/>
              </a:spcAft>
              <a:buSzPts val="1400"/>
              <a:buChar char="▪"/>
              <a:defRPr b="1">
                <a:solidFill>
                  <a:schemeClr val="dk1"/>
                </a:solidFill>
                <a:latin typeface="Arial"/>
                <a:ea typeface="Arial"/>
                <a:cs typeface="Arial"/>
                <a:sym typeface="Arial"/>
              </a:defRPr>
            </a:lvl6pPr>
            <a:lvl7pPr marL="4267093" lvl="6" indent="-423323" rtl="0">
              <a:spcBef>
                <a:spcPts val="480"/>
              </a:spcBef>
              <a:spcAft>
                <a:spcPts val="0"/>
              </a:spcAft>
              <a:buSzPts val="1400"/>
              <a:buChar char="▪"/>
              <a:defRPr b="1">
                <a:solidFill>
                  <a:schemeClr val="dk1"/>
                </a:solidFill>
                <a:latin typeface="Arial"/>
                <a:ea typeface="Arial"/>
                <a:cs typeface="Arial"/>
                <a:sym typeface="Arial"/>
              </a:defRPr>
            </a:lvl7pPr>
            <a:lvl8pPr marL="4876678" lvl="7" indent="-423323" rtl="0">
              <a:spcBef>
                <a:spcPts val="480"/>
              </a:spcBef>
              <a:spcAft>
                <a:spcPts val="0"/>
              </a:spcAft>
              <a:buSzPts val="1400"/>
              <a:buChar char="▪"/>
              <a:defRPr b="1">
                <a:solidFill>
                  <a:schemeClr val="dk1"/>
                </a:solidFill>
                <a:latin typeface="Arial"/>
                <a:ea typeface="Arial"/>
                <a:cs typeface="Arial"/>
                <a:sym typeface="Arial"/>
              </a:defRPr>
            </a:lvl8pPr>
            <a:lvl9pPr marL="5486263" lvl="8" indent="-423323" rtl="0">
              <a:spcBef>
                <a:spcPts val="480"/>
              </a:spcBef>
              <a:spcAft>
                <a:spcPts val="0"/>
              </a:spcAft>
              <a:buSzPts val="1400"/>
              <a:buChar char="▪"/>
              <a:defRPr b="1">
                <a:solidFill>
                  <a:schemeClr val="dk1"/>
                </a:solidFill>
                <a:latin typeface="Arial"/>
                <a:ea typeface="Arial"/>
                <a:cs typeface="Arial"/>
                <a:sym typeface="Arial"/>
              </a:defRPr>
            </a:lvl9pPr>
          </a:lstStyle>
          <a:p>
            <a:endParaRPr/>
          </a:p>
        </p:txBody>
      </p:sp>
      <p:sp>
        <p:nvSpPr>
          <p:cNvPr id="72" name="Google Shape;72;p13"/>
          <p:cNvSpPr txBox="1">
            <a:spLocks noGrp="1"/>
          </p:cNvSpPr>
          <p:nvPr>
            <p:ph type="body" idx="3"/>
          </p:nvPr>
        </p:nvSpPr>
        <p:spPr>
          <a:xfrm>
            <a:off x="6519333" y="2628902"/>
            <a:ext cx="5181600" cy="2501900"/>
          </a:xfrm>
          <a:prstGeom prst="rect">
            <a:avLst/>
          </a:prstGeom>
          <a:noFill/>
          <a:ln>
            <a:noFill/>
          </a:ln>
        </p:spPr>
        <p:txBody>
          <a:bodyPr spcFirstLastPara="1" wrap="square" lIns="91425" tIns="91425" rIns="91425" bIns="91425" anchor="t" anchorCtr="0">
            <a:noAutofit/>
          </a:bodyPr>
          <a:lstStyle>
            <a:lvl1pPr marL="609585" lvl="0" indent="-304792" rtl="0">
              <a:spcBef>
                <a:spcPts val="640"/>
              </a:spcBef>
              <a:spcAft>
                <a:spcPts val="0"/>
              </a:spcAft>
              <a:buClr>
                <a:srgbClr val="FFFFFF"/>
              </a:buClr>
              <a:buSzPts val="1400"/>
              <a:buFont typeface="Calibri"/>
              <a:buNone/>
              <a:defRPr sz="2667">
                <a:solidFill>
                  <a:srgbClr val="FFFFFF"/>
                </a:solidFill>
              </a:defRPr>
            </a:lvl1pPr>
            <a:lvl2pPr marL="1219170" lvl="1" indent="-423323" rtl="0">
              <a:spcBef>
                <a:spcPts val="533"/>
              </a:spcBef>
              <a:spcAft>
                <a:spcPts val="0"/>
              </a:spcAft>
              <a:buSzPts val="1400"/>
              <a:buChar char="–"/>
              <a:defRPr sz="3200"/>
            </a:lvl2pPr>
            <a:lvl3pPr marL="1828754" lvl="2" indent="-423323" rtl="0">
              <a:spcBef>
                <a:spcPts val="480"/>
              </a:spcBef>
              <a:spcAft>
                <a:spcPts val="0"/>
              </a:spcAft>
              <a:buSzPts val="1400"/>
              <a:buChar char="▪"/>
              <a:defRPr sz="2667"/>
            </a:lvl3pPr>
            <a:lvl4pPr marL="2438339" lvl="3" indent="-423323" rtl="0">
              <a:spcBef>
                <a:spcPts val="480"/>
              </a:spcBef>
              <a:spcAft>
                <a:spcPts val="0"/>
              </a:spcAft>
              <a:buSzPts val="1400"/>
              <a:buChar char="▪"/>
              <a:defRPr sz="2400"/>
            </a:lvl4pPr>
            <a:lvl5pPr marL="3047924" lvl="4" indent="-423323" rtl="0">
              <a:spcBef>
                <a:spcPts val="480"/>
              </a:spcBef>
              <a:spcAft>
                <a:spcPts val="0"/>
              </a:spcAft>
              <a:buSzPts val="1400"/>
              <a:buChar char="▪"/>
              <a:defRPr sz="2400"/>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73" name="Google Shape;73;p13"/>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93803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Yellow">
  <p:cSld name="Title Slide Yellow">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blip>
          <a:srcRect/>
          <a:stretch/>
        </p:blipFill>
        <p:spPr>
          <a:xfrm>
            <a:off x="0" y="1"/>
            <a:ext cx="12204192" cy="6864857"/>
          </a:xfrm>
          <a:prstGeom prst="rect">
            <a:avLst/>
          </a:prstGeom>
          <a:noFill/>
          <a:ln>
            <a:noFill/>
          </a:ln>
        </p:spPr>
      </p:pic>
      <p:sp>
        <p:nvSpPr>
          <p:cNvPr id="76" name="Google Shape;76;p14"/>
          <p:cNvSpPr txBox="1">
            <a:spLocks noGrp="1"/>
          </p:cNvSpPr>
          <p:nvPr>
            <p:ph type="ctrTitle"/>
          </p:nvPr>
        </p:nvSpPr>
        <p:spPr>
          <a:xfrm>
            <a:off x="767307" y="5374217"/>
            <a:ext cx="10670116" cy="872067"/>
          </a:xfrm>
          <a:prstGeom prst="rect">
            <a:avLst/>
          </a:prstGeom>
          <a:noFill/>
          <a:ln>
            <a:noFill/>
          </a:ln>
        </p:spPr>
        <p:txBody>
          <a:bodyPr spcFirstLastPara="1" wrap="square" lIns="91425" tIns="91425" rIns="91425" bIns="91425" anchor="ctr" anchorCtr="0">
            <a:noAutofit/>
          </a:bodyPr>
          <a:lstStyle>
            <a:lvl1pPr marL="0" marR="0" lvl="0" indent="-118530" algn="l" rtl="0">
              <a:lnSpc>
                <a:spcPct val="80000"/>
              </a:lnSpc>
              <a:spcBef>
                <a:spcPts val="0"/>
              </a:spcBef>
              <a:spcAft>
                <a:spcPts val="0"/>
              </a:spcAft>
              <a:buSzPts val="1400"/>
              <a:buChar char="●"/>
              <a:defRPr sz="4267" b="1" i="0" u="none" strike="noStrike" cap="none">
                <a:solidFill>
                  <a:srgbClr val="005596"/>
                </a:solidFill>
                <a:latin typeface="Calibri"/>
                <a:ea typeface="Calibri"/>
                <a:cs typeface="Calibri"/>
                <a:sym typeface="Calibri"/>
              </a:defRPr>
            </a:lvl1pPr>
            <a:lvl2pPr marL="0" marR="0" lvl="1"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2pPr>
            <a:lvl3pPr marL="0" marR="0" lvl="2"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3pPr>
            <a:lvl4pPr marL="0" marR="0" lvl="3"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4pPr>
            <a:lvl5pPr marL="0" marR="0" lvl="4"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5pPr>
            <a:lvl6pPr marL="609585" marR="0" lvl="5"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6pPr>
            <a:lvl7pPr marL="1219170" marR="0" lvl="6"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7pPr>
            <a:lvl8pPr marL="1828754" marR="0" lvl="7"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8pPr>
            <a:lvl9pPr marL="2438339" marR="0" lvl="8"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9pPr>
          </a:lstStyle>
          <a:p>
            <a:endParaRPr/>
          </a:p>
        </p:txBody>
      </p:sp>
      <p:sp>
        <p:nvSpPr>
          <p:cNvPr id="77" name="Google Shape;77;p14"/>
          <p:cNvSpPr txBox="1">
            <a:spLocks noGrp="1"/>
          </p:cNvSpPr>
          <p:nvPr>
            <p:ph type="subTitle" idx="1"/>
          </p:nvPr>
        </p:nvSpPr>
        <p:spPr>
          <a:xfrm>
            <a:off x="762000" y="4104528"/>
            <a:ext cx="10684933" cy="383337"/>
          </a:xfrm>
          <a:prstGeom prst="rect">
            <a:avLst/>
          </a:prstGeom>
          <a:noFill/>
          <a:ln>
            <a:noFill/>
          </a:ln>
        </p:spPr>
        <p:txBody>
          <a:bodyPr spcFirstLastPara="1" wrap="square" lIns="91425" tIns="91425" rIns="91425" bIns="91425" anchor="ctr" anchorCtr="0">
            <a:noAutofit/>
          </a:bodyPr>
          <a:lstStyle>
            <a:lvl1pPr marL="0" marR="0" lvl="0" indent="0" algn="l" rtl="0">
              <a:spcBef>
                <a:spcPts val="480"/>
              </a:spcBef>
              <a:spcAft>
                <a:spcPts val="0"/>
              </a:spcAft>
              <a:buClr>
                <a:schemeClr val="accent1"/>
              </a:buClr>
              <a:buSzPts val="1400"/>
              <a:buFont typeface="Noto Sans Symbols"/>
              <a:buNone/>
              <a:defRPr sz="2400" b="0" i="0" u="none" strike="noStrike" cap="none">
                <a:solidFill>
                  <a:schemeClr val="lt1"/>
                </a:solidFill>
                <a:latin typeface="Calibri"/>
                <a:ea typeface="Calibri"/>
                <a:cs typeface="Calibri"/>
                <a:sym typeface="Calibri"/>
              </a:defRPr>
            </a:lvl1pPr>
            <a:lvl2pPr marL="990575" marR="0" lvl="1" indent="-330192" algn="l" rtl="0">
              <a:spcBef>
                <a:spcPts val="533"/>
              </a:spcBef>
              <a:spcAft>
                <a:spcPts val="0"/>
              </a:spcAft>
              <a:buClr>
                <a:schemeClr val="accent1"/>
              </a:buClr>
              <a:buSzPts val="1400"/>
              <a:buFont typeface="Calibri"/>
              <a:buChar char="–"/>
              <a:defRPr sz="2667" b="0" i="0" u="none" strike="noStrike" cap="none">
                <a:solidFill>
                  <a:schemeClr val="dk1"/>
                </a:solidFill>
                <a:latin typeface="Calibri"/>
                <a:ea typeface="Calibri"/>
                <a:cs typeface="Calibri"/>
                <a:sym typeface="Calibri"/>
              </a:defRPr>
            </a:lvl2pPr>
            <a:lvl3pPr marL="1523962" marR="0" lvl="2" indent="-270927" algn="l" rtl="0">
              <a:spcBef>
                <a:spcPts val="480"/>
              </a:spcBef>
              <a:spcAft>
                <a:spcPts val="0"/>
              </a:spcAft>
              <a:buClr>
                <a:schemeClr val="accent1"/>
              </a:buClr>
              <a:buSzPts val="1400"/>
              <a:buFont typeface="Noto Sans Symbols"/>
              <a:buChar char="▪"/>
              <a:defRPr sz="2400" b="0" i="0" u="none" strike="noStrike" cap="none">
                <a:solidFill>
                  <a:schemeClr val="dk1"/>
                </a:solidFill>
                <a:latin typeface="Calibri"/>
                <a:ea typeface="Calibri"/>
                <a:cs typeface="Calibri"/>
                <a:sym typeface="Calibri"/>
              </a:defRPr>
            </a:lvl3pPr>
            <a:lvl4pPr marL="2133547" marR="0" lvl="3" indent="-270927" algn="l" rtl="0">
              <a:spcBef>
                <a:spcPts val="480"/>
              </a:spcBef>
              <a:spcAft>
                <a:spcPts val="0"/>
              </a:spcAft>
              <a:buClr>
                <a:schemeClr val="accent1"/>
              </a:buClr>
              <a:buSzPts val="1400"/>
              <a:buFont typeface="Noto Sans Symbols"/>
              <a:buChar char="▪"/>
              <a:defRPr sz="2400" b="0" i="0" u="none" strike="noStrike" cap="none">
                <a:solidFill>
                  <a:schemeClr val="dk1"/>
                </a:solidFill>
                <a:latin typeface="Calibri"/>
                <a:ea typeface="Calibri"/>
                <a:cs typeface="Calibri"/>
                <a:sym typeface="Calibri"/>
              </a:defRPr>
            </a:lvl4pPr>
            <a:lvl5pPr marL="2743131" marR="0" lvl="4" indent="-270927" algn="l" rtl="0">
              <a:spcBef>
                <a:spcPts val="480"/>
              </a:spcBef>
              <a:spcAft>
                <a:spcPts val="0"/>
              </a:spcAft>
              <a:buClr>
                <a:schemeClr val="accent1"/>
              </a:buClr>
              <a:buSzPts val="1400"/>
              <a:buFont typeface="Noto Sans Symbols"/>
              <a:buChar char="▪"/>
              <a:defRPr sz="2400" b="0" i="0" u="none" strike="noStrike" cap="none">
                <a:solidFill>
                  <a:schemeClr val="dk1"/>
                </a:solidFill>
                <a:latin typeface="Calibri"/>
                <a:ea typeface="Calibri"/>
                <a:cs typeface="Calibri"/>
                <a:sym typeface="Calibri"/>
              </a:defRPr>
            </a:lvl5pPr>
            <a:lvl6pPr marL="3352716" marR="0" lvl="5" indent="-270927" algn="l" rtl="0">
              <a:spcBef>
                <a:spcPts val="480"/>
              </a:spcBef>
              <a:spcAft>
                <a:spcPts val="0"/>
              </a:spcAft>
              <a:buClr>
                <a:schemeClr val="accent1"/>
              </a:buClr>
              <a:buSzPts val="1400"/>
              <a:buFont typeface="Noto Sans Symbols"/>
              <a:buChar char="▪"/>
              <a:defRPr sz="2400" b="1" i="0" u="none" strike="noStrike" cap="none">
                <a:solidFill>
                  <a:schemeClr val="dk1"/>
                </a:solidFill>
                <a:latin typeface="Arial"/>
                <a:ea typeface="Arial"/>
                <a:cs typeface="Arial"/>
                <a:sym typeface="Arial"/>
              </a:defRPr>
            </a:lvl6pPr>
            <a:lvl7pPr marL="3962301" marR="0" lvl="6" indent="-270927" algn="l" rtl="0">
              <a:spcBef>
                <a:spcPts val="480"/>
              </a:spcBef>
              <a:spcAft>
                <a:spcPts val="0"/>
              </a:spcAft>
              <a:buClr>
                <a:schemeClr val="accent1"/>
              </a:buClr>
              <a:buSzPts val="1400"/>
              <a:buFont typeface="Noto Sans Symbols"/>
              <a:buChar char="▪"/>
              <a:defRPr sz="2400" b="1" i="0" u="none" strike="noStrike" cap="none">
                <a:solidFill>
                  <a:schemeClr val="dk1"/>
                </a:solidFill>
                <a:latin typeface="Arial"/>
                <a:ea typeface="Arial"/>
                <a:cs typeface="Arial"/>
                <a:sym typeface="Arial"/>
              </a:defRPr>
            </a:lvl7pPr>
            <a:lvl8pPr marL="4571886" marR="0" lvl="7" indent="-270927" algn="l" rtl="0">
              <a:spcBef>
                <a:spcPts val="480"/>
              </a:spcBef>
              <a:spcAft>
                <a:spcPts val="0"/>
              </a:spcAft>
              <a:buClr>
                <a:schemeClr val="accent1"/>
              </a:buClr>
              <a:buSzPts val="1400"/>
              <a:buFont typeface="Noto Sans Symbols"/>
              <a:buChar char="▪"/>
              <a:defRPr sz="2400" b="1" i="0" u="none" strike="noStrike" cap="none">
                <a:solidFill>
                  <a:schemeClr val="dk1"/>
                </a:solidFill>
                <a:latin typeface="Arial"/>
                <a:ea typeface="Arial"/>
                <a:cs typeface="Arial"/>
                <a:sym typeface="Arial"/>
              </a:defRPr>
            </a:lvl8pPr>
            <a:lvl9pPr marL="5181470" marR="0" lvl="8" indent="-270927" algn="l" rtl="0">
              <a:spcBef>
                <a:spcPts val="480"/>
              </a:spcBef>
              <a:spcAft>
                <a:spcPts val="0"/>
              </a:spcAft>
              <a:buClr>
                <a:schemeClr val="accent1"/>
              </a:buClr>
              <a:buSzPts val="1400"/>
              <a:buFont typeface="Noto Sans Symbols"/>
              <a:buChar char="▪"/>
              <a:defRPr sz="2400" b="1" i="0" u="none" strike="noStrike" cap="none">
                <a:solidFill>
                  <a:schemeClr val="dk1"/>
                </a:solidFill>
                <a:latin typeface="Arial"/>
                <a:ea typeface="Arial"/>
                <a:cs typeface="Arial"/>
                <a:sym typeface="Arial"/>
              </a:defRPr>
            </a:lvl9pPr>
          </a:lstStyle>
          <a:p>
            <a:endParaRPr/>
          </a:p>
        </p:txBody>
      </p:sp>
      <p:sp>
        <p:nvSpPr>
          <p:cNvPr id="78" name="Google Shape;78;p14"/>
          <p:cNvSpPr txBox="1">
            <a:spLocks noGrp="1"/>
          </p:cNvSpPr>
          <p:nvPr>
            <p:ph type="body" idx="2"/>
          </p:nvPr>
        </p:nvSpPr>
        <p:spPr>
          <a:xfrm>
            <a:off x="769420" y="4690533"/>
            <a:ext cx="10668000" cy="442384"/>
          </a:xfrm>
          <a:prstGeom prst="rect">
            <a:avLst/>
          </a:prstGeom>
          <a:noFill/>
          <a:ln>
            <a:noFill/>
          </a:ln>
        </p:spPr>
        <p:txBody>
          <a:bodyPr spcFirstLastPara="1" wrap="square" lIns="91425" tIns="91425" rIns="91425" bIns="91425" anchor="ctr" anchorCtr="0">
            <a:noAutofit/>
          </a:bodyPr>
          <a:lstStyle>
            <a:lvl1pPr marL="609585" lvl="0" indent="-304792" rtl="0">
              <a:spcBef>
                <a:spcPts val="640"/>
              </a:spcBef>
              <a:spcAft>
                <a:spcPts val="0"/>
              </a:spcAft>
              <a:buClr>
                <a:schemeClr val="lt2"/>
              </a:buClr>
              <a:buSzPts val="1400"/>
              <a:buFont typeface="Calibri"/>
              <a:buNone/>
              <a:defRPr sz="1867" cap="none">
                <a:solidFill>
                  <a:schemeClr val="lt2"/>
                </a:solidFill>
                <a:latin typeface="Calibri"/>
                <a:ea typeface="Calibri"/>
                <a:cs typeface="Calibri"/>
                <a:sym typeface="Calibri"/>
              </a:defRPr>
            </a:lvl1pPr>
            <a:lvl2pPr marL="1219170" lvl="1" indent="-423323" rtl="0">
              <a:spcBef>
                <a:spcPts val="533"/>
              </a:spcBef>
              <a:spcAft>
                <a:spcPts val="0"/>
              </a:spcAft>
              <a:buSzPts val="1400"/>
              <a:buChar char="–"/>
              <a:defRPr sz="2667" b="0">
                <a:solidFill>
                  <a:schemeClr val="dk1"/>
                </a:solidFill>
                <a:latin typeface="Calibri"/>
                <a:ea typeface="Calibri"/>
                <a:cs typeface="Calibri"/>
                <a:sym typeface="Calibri"/>
              </a:defRPr>
            </a:lvl2pPr>
            <a:lvl3pPr marL="1828754" lvl="2" indent="-423323" rtl="0">
              <a:spcBef>
                <a:spcPts val="480"/>
              </a:spcBef>
              <a:spcAft>
                <a:spcPts val="0"/>
              </a:spcAft>
              <a:buSzPts val="1400"/>
              <a:buChar char="▪"/>
              <a:defRPr sz="2400" b="0">
                <a:solidFill>
                  <a:schemeClr val="dk1"/>
                </a:solidFill>
                <a:latin typeface="Calibri"/>
                <a:ea typeface="Calibri"/>
                <a:cs typeface="Calibri"/>
                <a:sym typeface="Calibri"/>
              </a:defRPr>
            </a:lvl3pPr>
            <a:lvl4pPr marL="2438339" lvl="3" indent="-423323" rtl="0">
              <a:spcBef>
                <a:spcPts val="480"/>
              </a:spcBef>
              <a:spcAft>
                <a:spcPts val="0"/>
              </a:spcAft>
              <a:buSzPts val="1400"/>
              <a:buChar char="▪"/>
              <a:defRPr sz="2400" b="0">
                <a:solidFill>
                  <a:schemeClr val="dk1"/>
                </a:solidFill>
                <a:latin typeface="Calibri"/>
                <a:ea typeface="Calibri"/>
                <a:cs typeface="Calibri"/>
                <a:sym typeface="Calibri"/>
              </a:defRPr>
            </a:lvl4pPr>
            <a:lvl5pPr marL="3047924" lvl="4" indent="-423323" rtl="0">
              <a:spcBef>
                <a:spcPts val="480"/>
              </a:spcBef>
              <a:spcAft>
                <a:spcPts val="0"/>
              </a:spcAft>
              <a:buSzPts val="1400"/>
              <a:buChar char="▪"/>
              <a:defRPr sz="2400" b="0">
                <a:solidFill>
                  <a:schemeClr val="dk1"/>
                </a:solidFill>
                <a:latin typeface="Calibri"/>
                <a:ea typeface="Calibri"/>
                <a:cs typeface="Calibri"/>
                <a:sym typeface="Calibri"/>
              </a:defRPr>
            </a:lvl5pPr>
            <a:lvl6pPr marL="3657509" lvl="5" indent="-423323" rtl="0">
              <a:spcBef>
                <a:spcPts val="480"/>
              </a:spcBef>
              <a:spcAft>
                <a:spcPts val="0"/>
              </a:spcAft>
              <a:buSzPts val="1400"/>
              <a:buChar char="▪"/>
              <a:defRPr b="1">
                <a:solidFill>
                  <a:schemeClr val="dk1"/>
                </a:solidFill>
                <a:latin typeface="Arial"/>
                <a:ea typeface="Arial"/>
                <a:cs typeface="Arial"/>
                <a:sym typeface="Arial"/>
              </a:defRPr>
            </a:lvl6pPr>
            <a:lvl7pPr marL="4267093" lvl="6" indent="-423323" rtl="0">
              <a:spcBef>
                <a:spcPts val="480"/>
              </a:spcBef>
              <a:spcAft>
                <a:spcPts val="0"/>
              </a:spcAft>
              <a:buSzPts val="1400"/>
              <a:buChar char="▪"/>
              <a:defRPr b="1">
                <a:solidFill>
                  <a:schemeClr val="dk1"/>
                </a:solidFill>
                <a:latin typeface="Arial"/>
                <a:ea typeface="Arial"/>
                <a:cs typeface="Arial"/>
                <a:sym typeface="Arial"/>
              </a:defRPr>
            </a:lvl7pPr>
            <a:lvl8pPr marL="4876678" lvl="7" indent="-423323" rtl="0">
              <a:spcBef>
                <a:spcPts val="480"/>
              </a:spcBef>
              <a:spcAft>
                <a:spcPts val="0"/>
              </a:spcAft>
              <a:buSzPts val="1400"/>
              <a:buChar char="▪"/>
              <a:defRPr b="1">
                <a:solidFill>
                  <a:schemeClr val="dk1"/>
                </a:solidFill>
                <a:latin typeface="Arial"/>
                <a:ea typeface="Arial"/>
                <a:cs typeface="Arial"/>
                <a:sym typeface="Arial"/>
              </a:defRPr>
            </a:lvl8pPr>
            <a:lvl9pPr marL="5486263" lvl="8" indent="-423323" rtl="0">
              <a:spcBef>
                <a:spcPts val="480"/>
              </a:spcBef>
              <a:spcAft>
                <a:spcPts val="0"/>
              </a:spcAft>
              <a:buSzPts val="1400"/>
              <a:buChar char="▪"/>
              <a:defRPr b="1">
                <a:solidFill>
                  <a:schemeClr val="dk1"/>
                </a:solidFill>
                <a:latin typeface="Arial"/>
                <a:ea typeface="Arial"/>
                <a:cs typeface="Arial"/>
                <a:sym typeface="Arial"/>
              </a:defRPr>
            </a:lvl9pPr>
          </a:lstStyle>
          <a:p>
            <a:endParaRPr/>
          </a:p>
        </p:txBody>
      </p:sp>
      <p:sp>
        <p:nvSpPr>
          <p:cNvPr id="79" name="Google Shape;79;p14"/>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20608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Yellow">
  <p:cSld name="Section Title Yellow">
    <p:spTree>
      <p:nvGrpSpPr>
        <p:cNvPr id="1" name="Shape 80"/>
        <p:cNvGrpSpPr/>
        <p:nvPr/>
      </p:nvGrpSpPr>
      <p:grpSpPr>
        <a:xfrm>
          <a:off x="0" y="0"/>
          <a:ext cx="0" cy="0"/>
          <a:chOff x="0" y="0"/>
          <a:chExt cx="0" cy="0"/>
        </a:xfrm>
      </p:grpSpPr>
      <p:pic>
        <p:nvPicPr>
          <p:cNvPr id="81" name="Google Shape;81;p15"/>
          <p:cNvPicPr preferRelativeResize="0"/>
          <p:nvPr/>
        </p:nvPicPr>
        <p:blipFill rotWithShape="1">
          <a:blip r:embed="rId2">
            <a:alphaModFix/>
          </a:blip>
          <a:srcRect/>
          <a:stretch/>
        </p:blipFill>
        <p:spPr>
          <a:xfrm>
            <a:off x="-6094" y="0"/>
            <a:ext cx="12204191" cy="6864856"/>
          </a:xfrm>
          <a:prstGeom prst="rect">
            <a:avLst/>
          </a:prstGeom>
          <a:noFill/>
          <a:ln>
            <a:noFill/>
          </a:ln>
        </p:spPr>
      </p:pic>
      <p:sp>
        <p:nvSpPr>
          <p:cNvPr id="82" name="Google Shape;82;p15"/>
          <p:cNvSpPr txBox="1">
            <a:spLocks noGrp="1"/>
          </p:cNvSpPr>
          <p:nvPr>
            <p:ph type="ctrTitle"/>
          </p:nvPr>
        </p:nvSpPr>
        <p:spPr>
          <a:xfrm>
            <a:off x="775788" y="5374217"/>
            <a:ext cx="10662329" cy="872067"/>
          </a:xfrm>
          <a:prstGeom prst="rect">
            <a:avLst/>
          </a:prstGeom>
          <a:noFill/>
          <a:ln>
            <a:noFill/>
          </a:ln>
        </p:spPr>
        <p:txBody>
          <a:bodyPr spcFirstLastPara="1" wrap="square" lIns="91425" tIns="91425" rIns="91425" bIns="91425" anchor="ctr" anchorCtr="0">
            <a:noAutofit/>
          </a:bodyPr>
          <a:lstStyle>
            <a:lvl1pPr marL="0" marR="0" lvl="0" indent="-118530" algn="l" rtl="0">
              <a:lnSpc>
                <a:spcPct val="80000"/>
              </a:lnSpc>
              <a:spcBef>
                <a:spcPts val="0"/>
              </a:spcBef>
              <a:spcAft>
                <a:spcPts val="0"/>
              </a:spcAft>
              <a:buSzPts val="1400"/>
              <a:buChar char="●"/>
              <a:defRPr sz="4267" b="1" i="0" u="none" strike="noStrike" cap="none">
                <a:solidFill>
                  <a:schemeClr val="lt1"/>
                </a:solidFill>
                <a:latin typeface="Calibri"/>
                <a:ea typeface="Calibri"/>
                <a:cs typeface="Calibri"/>
                <a:sym typeface="Calibri"/>
              </a:defRPr>
            </a:lvl1pPr>
            <a:lvl2pPr marL="0" marR="0" lvl="1"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2pPr>
            <a:lvl3pPr marL="0" marR="0" lvl="2"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3pPr>
            <a:lvl4pPr marL="0" marR="0" lvl="3"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4pPr>
            <a:lvl5pPr marL="0" marR="0" lvl="4"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5pPr>
            <a:lvl6pPr marL="609585" marR="0" lvl="5"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6pPr>
            <a:lvl7pPr marL="1219170" marR="0" lvl="6"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7pPr>
            <a:lvl8pPr marL="1828754" marR="0" lvl="7"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8pPr>
            <a:lvl9pPr marL="2438339" marR="0" lvl="8"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9pPr>
          </a:lstStyle>
          <a:p>
            <a:endParaRPr/>
          </a:p>
        </p:txBody>
      </p:sp>
      <p:sp>
        <p:nvSpPr>
          <p:cNvPr id="83" name="Google Shape;83;p15"/>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42445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Light Blue">
  <p:cSld name="Title Slide Light Blue">
    <p:spTree>
      <p:nvGrpSpPr>
        <p:cNvPr id="1" name="Shape 84"/>
        <p:cNvGrpSpPr/>
        <p:nvPr/>
      </p:nvGrpSpPr>
      <p:grpSpPr>
        <a:xfrm>
          <a:off x="0" y="0"/>
          <a:ext cx="0" cy="0"/>
          <a:chOff x="0" y="0"/>
          <a:chExt cx="0" cy="0"/>
        </a:xfrm>
      </p:grpSpPr>
      <p:pic>
        <p:nvPicPr>
          <p:cNvPr id="85" name="Google Shape;85;p16"/>
          <p:cNvPicPr preferRelativeResize="0"/>
          <p:nvPr/>
        </p:nvPicPr>
        <p:blipFill rotWithShape="1">
          <a:blip r:embed="rId2">
            <a:alphaModFix/>
          </a:blip>
          <a:srcRect/>
          <a:stretch/>
        </p:blipFill>
        <p:spPr>
          <a:xfrm>
            <a:off x="0" y="1"/>
            <a:ext cx="12204192" cy="6864857"/>
          </a:xfrm>
          <a:prstGeom prst="rect">
            <a:avLst/>
          </a:prstGeom>
          <a:noFill/>
          <a:ln>
            <a:noFill/>
          </a:ln>
        </p:spPr>
      </p:pic>
      <p:sp>
        <p:nvSpPr>
          <p:cNvPr id="86" name="Google Shape;86;p16"/>
          <p:cNvSpPr txBox="1">
            <a:spLocks noGrp="1"/>
          </p:cNvSpPr>
          <p:nvPr>
            <p:ph type="subTitle" idx="1"/>
          </p:nvPr>
        </p:nvSpPr>
        <p:spPr>
          <a:xfrm>
            <a:off x="774360" y="4104528"/>
            <a:ext cx="10672573" cy="383337"/>
          </a:xfrm>
          <a:prstGeom prst="rect">
            <a:avLst/>
          </a:prstGeom>
          <a:noFill/>
          <a:ln>
            <a:noFill/>
          </a:ln>
        </p:spPr>
        <p:txBody>
          <a:bodyPr spcFirstLastPara="1" wrap="square" lIns="91425" tIns="91425" rIns="91425" bIns="91425" anchor="ctr" anchorCtr="0">
            <a:noAutofit/>
          </a:bodyPr>
          <a:lstStyle>
            <a:lvl1pPr marL="0" marR="0" lvl="0" indent="0" algn="l" rtl="0">
              <a:spcBef>
                <a:spcPts val="480"/>
              </a:spcBef>
              <a:spcAft>
                <a:spcPts val="0"/>
              </a:spcAft>
              <a:buClr>
                <a:schemeClr val="accent1"/>
              </a:buClr>
              <a:buSzPts val="1400"/>
              <a:buFont typeface="Noto Sans Symbols"/>
              <a:buNone/>
              <a:defRPr sz="2400" b="0" i="0" u="none" strike="noStrike" cap="none">
                <a:solidFill>
                  <a:schemeClr val="lt1"/>
                </a:solidFill>
                <a:latin typeface="Calibri"/>
                <a:ea typeface="Calibri"/>
                <a:cs typeface="Calibri"/>
                <a:sym typeface="Calibri"/>
              </a:defRPr>
            </a:lvl1pPr>
            <a:lvl2pPr marL="990575" marR="0" lvl="1" indent="-330192" algn="l" rtl="0">
              <a:spcBef>
                <a:spcPts val="533"/>
              </a:spcBef>
              <a:spcAft>
                <a:spcPts val="0"/>
              </a:spcAft>
              <a:buClr>
                <a:schemeClr val="accent1"/>
              </a:buClr>
              <a:buSzPts val="1400"/>
              <a:buFont typeface="Calibri"/>
              <a:buChar char="–"/>
              <a:defRPr sz="2667" b="0" i="0" u="none" strike="noStrike" cap="none">
                <a:solidFill>
                  <a:schemeClr val="dk1"/>
                </a:solidFill>
                <a:latin typeface="Calibri"/>
                <a:ea typeface="Calibri"/>
                <a:cs typeface="Calibri"/>
                <a:sym typeface="Calibri"/>
              </a:defRPr>
            </a:lvl2pPr>
            <a:lvl3pPr marL="1523962" marR="0" lvl="2" indent="-270927" algn="l" rtl="0">
              <a:spcBef>
                <a:spcPts val="480"/>
              </a:spcBef>
              <a:spcAft>
                <a:spcPts val="0"/>
              </a:spcAft>
              <a:buClr>
                <a:schemeClr val="accent1"/>
              </a:buClr>
              <a:buSzPts val="1400"/>
              <a:buFont typeface="Noto Sans Symbols"/>
              <a:buChar char="▪"/>
              <a:defRPr sz="2400" b="0" i="0" u="none" strike="noStrike" cap="none">
                <a:solidFill>
                  <a:schemeClr val="dk1"/>
                </a:solidFill>
                <a:latin typeface="Calibri"/>
                <a:ea typeface="Calibri"/>
                <a:cs typeface="Calibri"/>
                <a:sym typeface="Calibri"/>
              </a:defRPr>
            </a:lvl3pPr>
            <a:lvl4pPr marL="2133547" marR="0" lvl="3" indent="-270927" algn="l" rtl="0">
              <a:spcBef>
                <a:spcPts val="480"/>
              </a:spcBef>
              <a:spcAft>
                <a:spcPts val="0"/>
              </a:spcAft>
              <a:buClr>
                <a:schemeClr val="accent1"/>
              </a:buClr>
              <a:buSzPts val="1400"/>
              <a:buFont typeface="Noto Sans Symbols"/>
              <a:buChar char="▪"/>
              <a:defRPr sz="2400" b="0" i="0" u="none" strike="noStrike" cap="none">
                <a:solidFill>
                  <a:schemeClr val="dk1"/>
                </a:solidFill>
                <a:latin typeface="Calibri"/>
                <a:ea typeface="Calibri"/>
                <a:cs typeface="Calibri"/>
                <a:sym typeface="Calibri"/>
              </a:defRPr>
            </a:lvl4pPr>
            <a:lvl5pPr marL="2743131" marR="0" lvl="4" indent="-270927" algn="l" rtl="0">
              <a:spcBef>
                <a:spcPts val="480"/>
              </a:spcBef>
              <a:spcAft>
                <a:spcPts val="0"/>
              </a:spcAft>
              <a:buClr>
                <a:schemeClr val="accent1"/>
              </a:buClr>
              <a:buSzPts val="1400"/>
              <a:buFont typeface="Noto Sans Symbols"/>
              <a:buChar char="▪"/>
              <a:defRPr sz="2400" b="0" i="0" u="none" strike="noStrike" cap="none">
                <a:solidFill>
                  <a:schemeClr val="dk1"/>
                </a:solidFill>
                <a:latin typeface="Calibri"/>
                <a:ea typeface="Calibri"/>
                <a:cs typeface="Calibri"/>
                <a:sym typeface="Calibri"/>
              </a:defRPr>
            </a:lvl5pPr>
            <a:lvl6pPr marL="3352716" marR="0" lvl="5" indent="-270927" algn="l" rtl="0">
              <a:spcBef>
                <a:spcPts val="480"/>
              </a:spcBef>
              <a:spcAft>
                <a:spcPts val="0"/>
              </a:spcAft>
              <a:buClr>
                <a:schemeClr val="accent1"/>
              </a:buClr>
              <a:buSzPts val="1400"/>
              <a:buFont typeface="Noto Sans Symbols"/>
              <a:buChar char="▪"/>
              <a:defRPr sz="2400" b="1" i="0" u="none" strike="noStrike" cap="none">
                <a:solidFill>
                  <a:schemeClr val="dk1"/>
                </a:solidFill>
                <a:latin typeface="Arial"/>
                <a:ea typeface="Arial"/>
                <a:cs typeface="Arial"/>
                <a:sym typeface="Arial"/>
              </a:defRPr>
            </a:lvl6pPr>
            <a:lvl7pPr marL="3962301" marR="0" lvl="6" indent="-270927" algn="l" rtl="0">
              <a:spcBef>
                <a:spcPts val="480"/>
              </a:spcBef>
              <a:spcAft>
                <a:spcPts val="0"/>
              </a:spcAft>
              <a:buClr>
                <a:schemeClr val="accent1"/>
              </a:buClr>
              <a:buSzPts val="1400"/>
              <a:buFont typeface="Noto Sans Symbols"/>
              <a:buChar char="▪"/>
              <a:defRPr sz="2400" b="1" i="0" u="none" strike="noStrike" cap="none">
                <a:solidFill>
                  <a:schemeClr val="dk1"/>
                </a:solidFill>
                <a:latin typeface="Arial"/>
                <a:ea typeface="Arial"/>
                <a:cs typeface="Arial"/>
                <a:sym typeface="Arial"/>
              </a:defRPr>
            </a:lvl7pPr>
            <a:lvl8pPr marL="4571886" marR="0" lvl="7" indent="-270927" algn="l" rtl="0">
              <a:spcBef>
                <a:spcPts val="480"/>
              </a:spcBef>
              <a:spcAft>
                <a:spcPts val="0"/>
              </a:spcAft>
              <a:buClr>
                <a:schemeClr val="accent1"/>
              </a:buClr>
              <a:buSzPts val="1400"/>
              <a:buFont typeface="Noto Sans Symbols"/>
              <a:buChar char="▪"/>
              <a:defRPr sz="2400" b="1" i="0" u="none" strike="noStrike" cap="none">
                <a:solidFill>
                  <a:schemeClr val="dk1"/>
                </a:solidFill>
                <a:latin typeface="Arial"/>
                <a:ea typeface="Arial"/>
                <a:cs typeface="Arial"/>
                <a:sym typeface="Arial"/>
              </a:defRPr>
            </a:lvl8pPr>
            <a:lvl9pPr marL="5181470" marR="0" lvl="8" indent="-270927" algn="l" rtl="0">
              <a:spcBef>
                <a:spcPts val="480"/>
              </a:spcBef>
              <a:spcAft>
                <a:spcPts val="0"/>
              </a:spcAft>
              <a:buClr>
                <a:schemeClr val="accent1"/>
              </a:buClr>
              <a:buSzPts val="1400"/>
              <a:buFont typeface="Noto Sans Symbols"/>
              <a:buChar char="▪"/>
              <a:defRPr sz="2400" b="1" i="0" u="none" strike="noStrike" cap="none">
                <a:solidFill>
                  <a:schemeClr val="dk1"/>
                </a:solidFill>
                <a:latin typeface="Arial"/>
                <a:ea typeface="Arial"/>
                <a:cs typeface="Arial"/>
                <a:sym typeface="Arial"/>
              </a:defRPr>
            </a:lvl9pPr>
          </a:lstStyle>
          <a:p>
            <a:endParaRPr/>
          </a:p>
        </p:txBody>
      </p:sp>
      <p:sp>
        <p:nvSpPr>
          <p:cNvPr id="87" name="Google Shape;87;p16"/>
          <p:cNvSpPr txBox="1">
            <a:spLocks noGrp="1"/>
          </p:cNvSpPr>
          <p:nvPr>
            <p:ph type="ctrTitle"/>
          </p:nvPr>
        </p:nvSpPr>
        <p:spPr>
          <a:xfrm>
            <a:off x="767307" y="5374217"/>
            <a:ext cx="10670116" cy="872067"/>
          </a:xfrm>
          <a:prstGeom prst="rect">
            <a:avLst/>
          </a:prstGeom>
          <a:noFill/>
          <a:ln>
            <a:noFill/>
          </a:ln>
        </p:spPr>
        <p:txBody>
          <a:bodyPr spcFirstLastPara="1" wrap="square" lIns="91425" tIns="91425" rIns="91425" bIns="91425" anchor="ctr" anchorCtr="0">
            <a:noAutofit/>
          </a:bodyPr>
          <a:lstStyle>
            <a:lvl1pPr marL="0" marR="0" lvl="0" indent="-118530" algn="l" rtl="0">
              <a:lnSpc>
                <a:spcPct val="80000"/>
              </a:lnSpc>
              <a:spcBef>
                <a:spcPts val="0"/>
              </a:spcBef>
              <a:spcAft>
                <a:spcPts val="0"/>
              </a:spcAft>
              <a:buSzPts val="1400"/>
              <a:buChar char="●"/>
              <a:defRPr sz="4267" b="1" i="0" u="none" strike="noStrike" cap="none">
                <a:solidFill>
                  <a:srgbClr val="005596"/>
                </a:solidFill>
                <a:latin typeface="Calibri"/>
                <a:ea typeface="Calibri"/>
                <a:cs typeface="Calibri"/>
                <a:sym typeface="Calibri"/>
              </a:defRPr>
            </a:lvl1pPr>
            <a:lvl2pPr marL="0" marR="0" lvl="1"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2pPr>
            <a:lvl3pPr marL="0" marR="0" lvl="2"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3pPr>
            <a:lvl4pPr marL="0" marR="0" lvl="3"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4pPr>
            <a:lvl5pPr marL="0" marR="0" lvl="4"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5pPr>
            <a:lvl6pPr marL="609585" marR="0" lvl="5"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6pPr>
            <a:lvl7pPr marL="1219170" marR="0" lvl="6"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7pPr>
            <a:lvl8pPr marL="1828754" marR="0" lvl="7"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8pPr>
            <a:lvl9pPr marL="2438339" marR="0" lvl="8"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9pPr>
          </a:lstStyle>
          <a:p>
            <a:endParaRPr/>
          </a:p>
        </p:txBody>
      </p:sp>
      <p:sp>
        <p:nvSpPr>
          <p:cNvPr id="88" name="Google Shape;88;p16"/>
          <p:cNvSpPr txBox="1">
            <a:spLocks noGrp="1"/>
          </p:cNvSpPr>
          <p:nvPr>
            <p:ph type="body" idx="2"/>
          </p:nvPr>
        </p:nvSpPr>
        <p:spPr>
          <a:xfrm>
            <a:off x="769420" y="4690534"/>
            <a:ext cx="10668000" cy="442383"/>
          </a:xfrm>
          <a:prstGeom prst="rect">
            <a:avLst/>
          </a:prstGeom>
          <a:noFill/>
          <a:ln>
            <a:noFill/>
          </a:ln>
        </p:spPr>
        <p:txBody>
          <a:bodyPr spcFirstLastPara="1" wrap="square" lIns="91425" tIns="91425" rIns="91425" bIns="91425" anchor="ctr" anchorCtr="0">
            <a:noAutofit/>
          </a:bodyPr>
          <a:lstStyle>
            <a:lvl1pPr marL="609585" lvl="0" indent="-304792" rtl="0">
              <a:spcBef>
                <a:spcPts val="640"/>
              </a:spcBef>
              <a:spcAft>
                <a:spcPts val="0"/>
              </a:spcAft>
              <a:buClr>
                <a:schemeClr val="lt2"/>
              </a:buClr>
              <a:buSzPts val="1400"/>
              <a:buFont typeface="Calibri"/>
              <a:buNone/>
              <a:defRPr sz="1867" cap="none">
                <a:solidFill>
                  <a:schemeClr val="lt2"/>
                </a:solidFill>
                <a:latin typeface="Calibri"/>
                <a:ea typeface="Calibri"/>
                <a:cs typeface="Calibri"/>
                <a:sym typeface="Calibri"/>
              </a:defRPr>
            </a:lvl1pPr>
            <a:lvl2pPr marL="1219170" lvl="1" indent="-423323" rtl="0">
              <a:spcBef>
                <a:spcPts val="533"/>
              </a:spcBef>
              <a:spcAft>
                <a:spcPts val="0"/>
              </a:spcAft>
              <a:buSzPts val="1400"/>
              <a:buChar char="–"/>
              <a:defRPr sz="2667" b="0">
                <a:solidFill>
                  <a:schemeClr val="dk1"/>
                </a:solidFill>
                <a:latin typeface="Calibri"/>
                <a:ea typeface="Calibri"/>
                <a:cs typeface="Calibri"/>
                <a:sym typeface="Calibri"/>
              </a:defRPr>
            </a:lvl2pPr>
            <a:lvl3pPr marL="1828754" lvl="2" indent="-423323" rtl="0">
              <a:spcBef>
                <a:spcPts val="480"/>
              </a:spcBef>
              <a:spcAft>
                <a:spcPts val="0"/>
              </a:spcAft>
              <a:buSzPts val="1400"/>
              <a:buChar char="▪"/>
              <a:defRPr sz="2400" b="0">
                <a:solidFill>
                  <a:schemeClr val="dk1"/>
                </a:solidFill>
                <a:latin typeface="Calibri"/>
                <a:ea typeface="Calibri"/>
                <a:cs typeface="Calibri"/>
                <a:sym typeface="Calibri"/>
              </a:defRPr>
            </a:lvl3pPr>
            <a:lvl4pPr marL="2438339" lvl="3" indent="-423323" rtl="0">
              <a:spcBef>
                <a:spcPts val="480"/>
              </a:spcBef>
              <a:spcAft>
                <a:spcPts val="0"/>
              </a:spcAft>
              <a:buSzPts val="1400"/>
              <a:buChar char="▪"/>
              <a:defRPr sz="2400" b="0">
                <a:solidFill>
                  <a:schemeClr val="dk1"/>
                </a:solidFill>
                <a:latin typeface="Calibri"/>
                <a:ea typeface="Calibri"/>
                <a:cs typeface="Calibri"/>
                <a:sym typeface="Calibri"/>
              </a:defRPr>
            </a:lvl4pPr>
            <a:lvl5pPr marL="3047924" lvl="4" indent="-423323" rtl="0">
              <a:spcBef>
                <a:spcPts val="480"/>
              </a:spcBef>
              <a:spcAft>
                <a:spcPts val="0"/>
              </a:spcAft>
              <a:buSzPts val="1400"/>
              <a:buChar char="▪"/>
              <a:defRPr sz="2400" b="0">
                <a:solidFill>
                  <a:schemeClr val="dk1"/>
                </a:solidFill>
                <a:latin typeface="Calibri"/>
                <a:ea typeface="Calibri"/>
                <a:cs typeface="Calibri"/>
                <a:sym typeface="Calibri"/>
              </a:defRPr>
            </a:lvl5pPr>
            <a:lvl6pPr marL="3657509" lvl="5" indent="-423323" rtl="0">
              <a:spcBef>
                <a:spcPts val="480"/>
              </a:spcBef>
              <a:spcAft>
                <a:spcPts val="0"/>
              </a:spcAft>
              <a:buSzPts val="1400"/>
              <a:buChar char="▪"/>
              <a:defRPr b="1">
                <a:solidFill>
                  <a:schemeClr val="dk1"/>
                </a:solidFill>
                <a:latin typeface="Arial"/>
                <a:ea typeface="Arial"/>
                <a:cs typeface="Arial"/>
                <a:sym typeface="Arial"/>
              </a:defRPr>
            </a:lvl6pPr>
            <a:lvl7pPr marL="4267093" lvl="6" indent="-423323" rtl="0">
              <a:spcBef>
                <a:spcPts val="480"/>
              </a:spcBef>
              <a:spcAft>
                <a:spcPts val="0"/>
              </a:spcAft>
              <a:buSzPts val="1400"/>
              <a:buChar char="▪"/>
              <a:defRPr b="1">
                <a:solidFill>
                  <a:schemeClr val="dk1"/>
                </a:solidFill>
                <a:latin typeface="Arial"/>
                <a:ea typeface="Arial"/>
                <a:cs typeface="Arial"/>
                <a:sym typeface="Arial"/>
              </a:defRPr>
            </a:lvl7pPr>
            <a:lvl8pPr marL="4876678" lvl="7" indent="-423323" rtl="0">
              <a:spcBef>
                <a:spcPts val="480"/>
              </a:spcBef>
              <a:spcAft>
                <a:spcPts val="0"/>
              </a:spcAft>
              <a:buSzPts val="1400"/>
              <a:buChar char="▪"/>
              <a:defRPr b="1">
                <a:solidFill>
                  <a:schemeClr val="dk1"/>
                </a:solidFill>
                <a:latin typeface="Arial"/>
                <a:ea typeface="Arial"/>
                <a:cs typeface="Arial"/>
                <a:sym typeface="Arial"/>
              </a:defRPr>
            </a:lvl8pPr>
            <a:lvl9pPr marL="5486263" lvl="8" indent="-423323" rtl="0">
              <a:spcBef>
                <a:spcPts val="480"/>
              </a:spcBef>
              <a:spcAft>
                <a:spcPts val="0"/>
              </a:spcAft>
              <a:buSzPts val="1400"/>
              <a:buChar char="▪"/>
              <a:defRPr b="1">
                <a:solidFill>
                  <a:schemeClr val="dk1"/>
                </a:solidFill>
                <a:latin typeface="Arial"/>
                <a:ea typeface="Arial"/>
                <a:cs typeface="Arial"/>
                <a:sym typeface="Arial"/>
              </a:defRPr>
            </a:lvl9pPr>
          </a:lstStyle>
          <a:p>
            <a:endParaRPr/>
          </a:p>
        </p:txBody>
      </p:sp>
      <p:sp>
        <p:nvSpPr>
          <p:cNvPr id="89" name="Google Shape;89;p16"/>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75921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Light Blue">
  <p:cSld name="Section Title Light Blue">
    <p:spTree>
      <p:nvGrpSpPr>
        <p:cNvPr id="1" name="Shape 90"/>
        <p:cNvGrpSpPr/>
        <p:nvPr/>
      </p:nvGrpSpPr>
      <p:grpSpPr>
        <a:xfrm>
          <a:off x="0" y="0"/>
          <a:ext cx="0" cy="0"/>
          <a:chOff x="0" y="0"/>
          <a:chExt cx="0" cy="0"/>
        </a:xfrm>
      </p:grpSpPr>
      <p:pic>
        <p:nvPicPr>
          <p:cNvPr id="91" name="Google Shape;91;p17"/>
          <p:cNvPicPr preferRelativeResize="0"/>
          <p:nvPr/>
        </p:nvPicPr>
        <p:blipFill rotWithShape="1">
          <a:blip r:embed="rId2">
            <a:alphaModFix/>
          </a:blip>
          <a:srcRect/>
          <a:stretch/>
        </p:blipFill>
        <p:spPr>
          <a:xfrm>
            <a:off x="0" y="1"/>
            <a:ext cx="12204191" cy="6864856"/>
          </a:xfrm>
          <a:prstGeom prst="rect">
            <a:avLst/>
          </a:prstGeom>
          <a:noFill/>
          <a:ln>
            <a:noFill/>
          </a:ln>
        </p:spPr>
      </p:pic>
      <p:sp>
        <p:nvSpPr>
          <p:cNvPr id="92" name="Google Shape;92;p17"/>
          <p:cNvSpPr txBox="1">
            <a:spLocks noGrp="1"/>
          </p:cNvSpPr>
          <p:nvPr>
            <p:ph type="ctrTitle"/>
          </p:nvPr>
        </p:nvSpPr>
        <p:spPr>
          <a:xfrm>
            <a:off x="775788" y="5374217"/>
            <a:ext cx="10662329" cy="872067"/>
          </a:xfrm>
          <a:prstGeom prst="rect">
            <a:avLst/>
          </a:prstGeom>
          <a:noFill/>
          <a:ln>
            <a:noFill/>
          </a:ln>
        </p:spPr>
        <p:txBody>
          <a:bodyPr spcFirstLastPara="1" wrap="square" lIns="91425" tIns="91425" rIns="91425" bIns="91425" anchor="ctr" anchorCtr="0">
            <a:noAutofit/>
          </a:bodyPr>
          <a:lstStyle>
            <a:lvl1pPr marL="0" marR="0" lvl="0" indent="-118530" algn="l" rtl="0">
              <a:lnSpc>
                <a:spcPct val="80000"/>
              </a:lnSpc>
              <a:spcBef>
                <a:spcPts val="0"/>
              </a:spcBef>
              <a:spcAft>
                <a:spcPts val="0"/>
              </a:spcAft>
              <a:buSzPts val="1400"/>
              <a:buChar char="●"/>
              <a:defRPr sz="4267" b="1" i="0" u="none" strike="noStrike" cap="none">
                <a:solidFill>
                  <a:schemeClr val="lt1"/>
                </a:solidFill>
                <a:latin typeface="Calibri"/>
                <a:ea typeface="Calibri"/>
                <a:cs typeface="Calibri"/>
                <a:sym typeface="Calibri"/>
              </a:defRPr>
            </a:lvl1pPr>
            <a:lvl2pPr marL="0" marR="0" lvl="1"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2pPr>
            <a:lvl3pPr marL="0" marR="0" lvl="2"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3pPr>
            <a:lvl4pPr marL="0" marR="0" lvl="3"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4pPr>
            <a:lvl5pPr marL="0" marR="0" lvl="4"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5pPr>
            <a:lvl6pPr marL="609585" marR="0" lvl="5"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6pPr>
            <a:lvl7pPr marL="1219170" marR="0" lvl="6"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7pPr>
            <a:lvl8pPr marL="1828754" marR="0" lvl="7"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8pPr>
            <a:lvl9pPr marL="2438339" marR="0" lvl="8"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9pPr>
          </a:lstStyle>
          <a:p>
            <a:endParaRPr/>
          </a:p>
        </p:txBody>
      </p:sp>
      <p:sp>
        <p:nvSpPr>
          <p:cNvPr id="93" name="Google Shape;93;p17"/>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61252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4"/>
        <p:cNvGrpSpPr/>
        <p:nvPr/>
      </p:nvGrpSpPr>
      <p:grpSpPr>
        <a:xfrm>
          <a:off x="0" y="0"/>
          <a:ext cx="0" cy="0"/>
          <a:chOff x="0" y="0"/>
          <a:chExt cx="0" cy="0"/>
        </a:xfrm>
      </p:grpSpPr>
      <p:sp>
        <p:nvSpPr>
          <p:cNvPr id="95" name="Google Shape;95;p18"/>
          <p:cNvSpPr txBox="1">
            <a:spLocks noGrp="1"/>
          </p:cNvSpPr>
          <p:nvPr>
            <p:ph type="body" idx="1"/>
          </p:nvPr>
        </p:nvSpPr>
        <p:spPr>
          <a:xfrm>
            <a:off x="769420" y="1270002"/>
            <a:ext cx="10668000" cy="559300"/>
          </a:xfrm>
          <a:prstGeom prst="rect">
            <a:avLst/>
          </a:prstGeom>
          <a:noFill/>
          <a:ln>
            <a:noFill/>
          </a:ln>
        </p:spPr>
        <p:txBody>
          <a:bodyPr spcFirstLastPara="1" wrap="square" lIns="91425" tIns="91425" rIns="91425" bIns="91425" anchor="ctr" anchorCtr="0">
            <a:noAutofit/>
          </a:bodyPr>
          <a:lstStyle>
            <a:lvl1pPr marL="609585" lvl="0" indent="-304792" rtl="0">
              <a:spcBef>
                <a:spcPts val="640"/>
              </a:spcBef>
              <a:spcAft>
                <a:spcPts val="0"/>
              </a:spcAft>
              <a:buClr>
                <a:schemeClr val="lt2"/>
              </a:buClr>
              <a:buSzPts val="1400"/>
              <a:buFont typeface="Calibri"/>
              <a:buNone/>
              <a:defRPr cap="none">
                <a:solidFill>
                  <a:schemeClr val="lt2"/>
                </a:solidFill>
              </a:defRPr>
            </a:lvl1pPr>
            <a:lvl2pPr marL="1219170" lvl="1" indent="-423323" rtl="0">
              <a:spcBef>
                <a:spcPts val="533"/>
              </a:spcBef>
              <a:spcAft>
                <a:spcPts val="0"/>
              </a:spcAft>
              <a:buSzPts val="1400"/>
              <a:buChar char="–"/>
              <a:defRPr sz="2667" b="0">
                <a:solidFill>
                  <a:schemeClr val="dk1"/>
                </a:solidFill>
                <a:latin typeface="Calibri"/>
                <a:ea typeface="Calibri"/>
                <a:cs typeface="Calibri"/>
                <a:sym typeface="Calibri"/>
              </a:defRPr>
            </a:lvl2pPr>
            <a:lvl3pPr marL="1828754" lvl="2" indent="-423323" rtl="0">
              <a:spcBef>
                <a:spcPts val="480"/>
              </a:spcBef>
              <a:spcAft>
                <a:spcPts val="0"/>
              </a:spcAft>
              <a:buSzPts val="1400"/>
              <a:buChar char="▪"/>
              <a:defRPr sz="2400" b="0">
                <a:solidFill>
                  <a:schemeClr val="dk1"/>
                </a:solidFill>
                <a:latin typeface="Calibri"/>
                <a:ea typeface="Calibri"/>
                <a:cs typeface="Calibri"/>
                <a:sym typeface="Calibri"/>
              </a:defRPr>
            </a:lvl3pPr>
            <a:lvl4pPr marL="2438339" lvl="3" indent="-423323" rtl="0">
              <a:spcBef>
                <a:spcPts val="480"/>
              </a:spcBef>
              <a:spcAft>
                <a:spcPts val="0"/>
              </a:spcAft>
              <a:buSzPts val="1400"/>
              <a:buChar char="▪"/>
              <a:defRPr sz="2400" b="0">
                <a:solidFill>
                  <a:schemeClr val="dk1"/>
                </a:solidFill>
                <a:latin typeface="Calibri"/>
                <a:ea typeface="Calibri"/>
                <a:cs typeface="Calibri"/>
                <a:sym typeface="Calibri"/>
              </a:defRPr>
            </a:lvl4pPr>
            <a:lvl5pPr marL="3047924" lvl="4" indent="-423323" rtl="0">
              <a:spcBef>
                <a:spcPts val="480"/>
              </a:spcBef>
              <a:spcAft>
                <a:spcPts val="0"/>
              </a:spcAft>
              <a:buSzPts val="1400"/>
              <a:buChar char="▪"/>
              <a:defRPr sz="2400" b="0">
                <a:solidFill>
                  <a:schemeClr val="dk1"/>
                </a:solidFill>
                <a:latin typeface="Calibri"/>
                <a:ea typeface="Calibri"/>
                <a:cs typeface="Calibri"/>
                <a:sym typeface="Calibri"/>
              </a:defRPr>
            </a:lvl5pPr>
            <a:lvl6pPr marL="3657509" lvl="5" indent="-423323" rtl="0">
              <a:spcBef>
                <a:spcPts val="480"/>
              </a:spcBef>
              <a:spcAft>
                <a:spcPts val="0"/>
              </a:spcAft>
              <a:buSzPts val="1400"/>
              <a:buChar char="▪"/>
              <a:defRPr b="1">
                <a:solidFill>
                  <a:schemeClr val="dk1"/>
                </a:solidFill>
                <a:latin typeface="Arial"/>
                <a:ea typeface="Arial"/>
                <a:cs typeface="Arial"/>
                <a:sym typeface="Arial"/>
              </a:defRPr>
            </a:lvl6pPr>
            <a:lvl7pPr marL="4267093" lvl="6" indent="-423323" rtl="0">
              <a:spcBef>
                <a:spcPts val="480"/>
              </a:spcBef>
              <a:spcAft>
                <a:spcPts val="0"/>
              </a:spcAft>
              <a:buSzPts val="1400"/>
              <a:buChar char="▪"/>
              <a:defRPr b="1">
                <a:solidFill>
                  <a:schemeClr val="dk1"/>
                </a:solidFill>
                <a:latin typeface="Arial"/>
                <a:ea typeface="Arial"/>
                <a:cs typeface="Arial"/>
                <a:sym typeface="Arial"/>
              </a:defRPr>
            </a:lvl7pPr>
            <a:lvl8pPr marL="4876678" lvl="7" indent="-423323" rtl="0">
              <a:spcBef>
                <a:spcPts val="480"/>
              </a:spcBef>
              <a:spcAft>
                <a:spcPts val="0"/>
              </a:spcAft>
              <a:buSzPts val="1400"/>
              <a:buChar char="▪"/>
              <a:defRPr b="1">
                <a:solidFill>
                  <a:schemeClr val="dk1"/>
                </a:solidFill>
                <a:latin typeface="Arial"/>
                <a:ea typeface="Arial"/>
                <a:cs typeface="Arial"/>
                <a:sym typeface="Arial"/>
              </a:defRPr>
            </a:lvl8pPr>
            <a:lvl9pPr marL="5486263" lvl="8" indent="-423323" rtl="0">
              <a:spcBef>
                <a:spcPts val="480"/>
              </a:spcBef>
              <a:spcAft>
                <a:spcPts val="0"/>
              </a:spcAft>
              <a:buSzPts val="1400"/>
              <a:buChar char="▪"/>
              <a:defRPr b="1">
                <a:solidFill>
                  <a:schemeClr val="dk1"/>
                </a:solidFill>
                <a:latin typeface="Arial"/>
                <a:ea typeface="Arial"/>
                <a:cs typeface="Arial"/>
                <a:sym typeface="Arial"/>
              </a:defRPr>
            </a:lvl9pPr>
          </a:lstStyle>
          <a:p>
            <a:endParaRPr/>
          </a:p>
        </p:txBody>
      </p:sp>
      <p:sp>
        <p:nvSpPr>
          <p:cNvPr id="96" name="Google Shape;96;p18"/>
          <p:cNvSpPr txBox="1">
            <a:spLocks noGrp="1"/>
          </p:cNvSpPr>
          <p:nvPr>
            <p:ph type="title"/>
          </p:nvPr>
        </p:nvSpPr>
        <p:spPr>
          <a:xfrm>
            <a:off x="773653" y="293687"/>
            <a:ext cx="10668000" cy="817564"/>
          </a:xfrm>
          <a:prstGeom prst="rect">
            <a:avLst/>
          </a:prstGeom>
          <a:noFill/>
          <a:ln>
            <a:noFill/>
          </a:ln>
        </p:spPr>
        <p:txBody>
          <a:bodyPr spcFirstLastPara="1" wrap="square" lIns="91425" tIns="91425" rIns="91425" bIns="91425" anchor="ctr" anchorCtr="0">
            <a:noAutofit/>
          </a:bodyPr>
          <a:lstStyle>
            <a:lvl1pPr lvl="0" algn="l" rtl="0">
              <a:lnSpc>
                <a:spcPct val="80000"/>
              </a:lnSpc>
              <a:spcBef>
                <a:spcPts val="0"/>
              </a:spcBef>
              <a:spcAft>
                <a:spcPts val="0"/>
              </a:spcAft>
              <a:buSzPts val="1400"/>
              <a:buChar char="●"/>
              <a:defRPr sz="4267" b="1">
                <a:solidFill>
                  <a:schemeClr val="dk2"/>
                </a:solidFill>
                <a:latin typeface="Calibri"/>
                <a:ea typeface="Calibri"/>
                <a:cs typeface="Calibri"/>
                <a:sym typeface="Calibri"/>
              </a:defRPr>
            </a:lvl1pPr>
            <a:lvl2pPr lvl="1" algn="l" rtl="0">
              <a:spcBef>
                <a:spcPts val="0"/>
              </a:spcBef>
              <a:spcAft>
                <a:spcPts val="0"/>
              </a:spcAft>
              <a:buSzPts val="1400"/>
              <a:buChar char="○"/>
              <a:defRPr sz="4800" b="1">
                <a:solidFill>
                  <a:schemeClr val="dk1"/>
                </a:solidFill>
                <a:latin typeface="Arial"/>
                <a:ea typeface="Arial"/>
                <a:cs typeface="Arial"/>
                <a:sym typeface="Arial"/>
              </a:defRPr>
            </a:lvl2pPr>
            <a:lvl3pPr lvl="2" algn="l" rtl="0">
              <a:spcBef>
                <a:spcPts val="0"/>
              </a:spcBef>
              <a:spcAft>
                <a:spcPts val="0"/>
              </a:spcAft>
              <a:buSzPts val="1400"/>
              <a:buChar char="■"/>
              <a:defRPr sz="4800" b="1">
                <a:solidFill>
                  <a:schemeClr val="dk1"/>
                </a:solidFill>
                <a:latin typeface="Arial"/>
                <a:ea typeface="Arial"/>
                <a:cs typeface="Arial"/>
                <a:sym typeface="Arial"/>
              </a:defRPr>
            </a:lvl3pPr>
            <a:lvl4pPr lvl="3" algn="l" rtl="0">
              <a:spcBef>
                <a:spcPts val="0"/>
              </a:spcBef>
              <a:spcAft>
                <a:spcPts val="0"/>
              </a:spcAft>
              <a:buSzPts val="1400"/>
              <a:buChar char="●"/>
              <a:defRPr sz="4800" b="1">
                <a:solidFill>
                  <a:schemeClr val="dk1"/>
                </a:solidFill>
                <a:latin typeface="Arial"/>
                <a:ea typeface="Arial"/>
                <a:cs typeface="Arial"/>
                <a:sym typeface="Arial"/>
              </a:defRPr>
            </a:lvl4pPr>
            <a:lvl5pPr lvl="4" algn="l" rtl="0">
              <a:spcBef>
                <a:spcPts val="0"/>
              </a:spcBef>
              <a:spcAft>
                <a:spcPts val="0"/>
              </a:spcAft>
              <a:buSzPts val="1400"/>
              <a:buChar char="○"/>
              <a:defRPr sz="4800" b="1">
                <a:solidFill>
                  <a:schemeClr val="dk1"/>
                </a:solidFill>
                <a:latin typeface="Arial"/>
                <a:ea typeface="Arial"/>
                <a:cs typeface="Arial"/>
                <a:sym typeface="Arial"/>
              </a:defRPr>
            </a:lvl5pPr>
            <a:lvl6pPr marL="609585" lvl="5" algn="l" rtl="0">
              <a:spcBef>
                <a:spcPts val="0"/>
              </a:spcBef>
              <a:spcAft>
                <a:spcPts val="0"/>
              </a:spcAft>
              <a:buSzPts val="1400"/>
              <a:buChar char="■"/>
              <a:defRPr sz="5333" b="1">
                <a:solidFill>
                  <a:schemeClr val="dk1"/>
                </a:solidFill>
                <a:latin typeface="Arial"/>
                <a:ea typeface="Arial"/>
                <a:cs typeface="Arial"/>
                <a:sym typeface="Arial"/>
              </a:defRPr>
            </a:lvl6pPr>
            <a:lvl7pPr marL="1219170" lvl="6" algn="l" rtl="0">
              <a:spcBef>
                <a:spcPts val="0"/>
              </a:spcBef>
              <a:spcAft>
                <a:spcPts val="0"/>
              </a:spcAft>
              <a:buSzPts val="1400"/>
              <a:buChar char="●"/>
              <a:defRPr sz="5333" b="1">
                <a:solidFill>
                  <a:schemeClr val="dk1"/>
                </a:solidFill>
                <a:latin typeface="Arial"/>
                <a:ea typeface="Arial"/>
                <a:cs typeface="Arial"/>
                <a:sym typeface="Arial"/>
              </a:defRPr>
            </a:lvl7pPr>
            <a:lvl8pPr marL="1828754" lvl="7" algn="l" rtl="0">
              <a:spcBef>
                <a:spcPts val="0"/>
              </a:spcBef>
              <a:spcAft>
                <a:spcPts val="0"/>
              </a:spcAft>
              <a:buSzPts val="1400"/>
              <a:buChar char="○"/>
              <a:defRPr sz="5333" b="1">
                <a:solidFill>
                  <a:schemeClr val="dk1"/>
                </a:solidFill>
                <a:latin typeface="Arial"/>
                <a:ea typeface="Arial"/>
                <a:cs typeface="Arial"/>
                <a:sym typeface="Arial"/>
              </a:defRPr>
            </a:lvl8pPr>
            <a:lvl9pPr marL="2438339" lvl="8" algn="l" rtl="0">
              <a:spcBef>
                <a:spcPts val="0"/>
              </a:spcBef>
              <a:spcAft>
                <a:spcPts val="0"/>
              </a:spcAft>
              <a:buSzPts val="1400"/>
              <a:buChar char="■"/>
              <a:defRPr sz="5333" b="1">
                <a:solidFill>
                  <a:schemeClr val="dk1"/>
                </a:solidFill>
                <a:latin typeface="Arial"/>
                <a:ea typeface="Arial"/>
                <a:cs typeface="Arial"/>
                <a:sym typeface="Arial"/>
              </a:defRPr>
            </a:lvl9pPr>
          </a:lstStyle>
          <a:p>
            <a:endParaRPr/>
          </a:p>
        </p:txBody>
      </p:sp>
      <p:sp>
        <p:nvSpPr>
          <p:cNvPr id="97" name="Google Shape;97;p18"/>
          <p:cNvSpPr txBox="1">
            <a:spLocks noGrp="1"/>
          </p:cNvSpPr>
          <p:nvPr>
            <p:ph type="body" idx="2"/>
          </p:nvPr>
        </p:nvSpPr>
        <p:spPr>
          <a:xfrm>
            <a:off x="769420" y="1993900"/>
            <a:ext cx="3352800" cy="3886200"/>
          </a:xfrm>
          <a:prstGeom prst="rect">
            <a:avLst/>
          </a:prstGeom>
          <a:noFill/>
          <a:ln>
            <a:noFill/>
          </a:ln>
        </p:spPr>
        <p:txBody>
          <a:bodyPr spcFirstLastPara="1" wrap="square" lIns="91425" tIns="91425" rIns="91425" bIns="91425" anchor="t" anchorCtr="0">
            <a:noAutofit/>
          </a:bodyPr>
          <a:lstStyle>
            <a:lvl1pPr marL="609585" lvl="0" indent="-304792" rtl="0">
              <a:spcBef>
                <a:spcPts val="640"/>
              </a:spcBef>
              <a:spcAft>
                <a:spcPts val="0"/>
              </a:spcAft>
              <a:buSzPts val="1400"/>
              <a:buFont typeface="Calibri"/>
              <a:buNone/>
              <a:defRPr sz="2667"/>
            </a:lvl1pPr>
            <a:lvl2pPr marL="1219170" lvl="1" indent="-423323" rtl="0">
              <a:spcBef>
                <a:spcPts val="533"/>
              </a:spcBef>
              <a:spcAft>
                <a:spcPts val="0"/>
              </a:spcAft>
              <a:buSzPts val="1400"/>
              <a:buChar char="–"/>
              <a:defRPr sz="3200"/>
            </a:lvl2pPr>
            <a:lvl3pPr marL="1828754" lvl="2" indent="-423323" rtl="0">
              <a:spcBef>
                <a:spcPts val="480"/>
              </a:spcBef>
              <a:spcAft>
                <a:spcPts val="0"/>
              </a:spcAft>
              <a:buSzPts val="1400"/>
              <a:buChar char="▪"/>
              <a:defRPr sz="2667"/>
            </a:lvl3pPr>
            <a:lvl4pPr marL="2438339" lvl="3" indent="-423323" rtl="0">
              <a:spcBef>
                <a:spcPts val="480"/>
              </a:spcBef>
              <a:spcAft>
                <a:spcPts val="0"/>
              </a:spcAft>
              <a:buSzPts val="1400"/>
              <a:buChar char="▪"/>
              <a:defRPr sz="2400"/>
            </a:lvl4pPr>
            <a:lvl5pPr marL="3047924" lvl="4" indent="-423323" rtl="0">
              <a:spcBef>
                <a:spcPts val="480"/>
              </a:spcBef>
              <a:spcAft>
                <a:spcPts val="0"/>
              </a:spcAft>
              <a:buSzPts val="1400"/>
              <a:buChar char="▪"/>
              <a:defRPr sz="2400"/>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98" name="Google Shape;98;p18"/>
          <p:cNvSpPr txBox="1">
            <a:spLocks noGrp="1"/>
          </p:cNvSpPr>
          <p:nvPr>
            <p:ph type="body" idx="3"/>
          </p:nvPr>
        </p:nvSpPr>
        <p:spPr>
          <a:xfrm>
            <a:off x="4419600" y="1993900"/>
            <a:ext cx="7010400" cy="3886200"/>
          </a:xfrm>
          <a:prstGeom prst="rect">
            <a:avLst/>
          </a:prstGeom>
          <a:noFill/>
          <a:ln>
            <a:noFill/>
          </a:ln>
        </p:spPr>
        <p:txBody>
          <a:bodyPr spcFirstLastPara="1" wrap="square" lIns="91425" tIns="91425" rIns="91425" bIns="91425" anchor="t" anchorCtr="0">
            <a:noAutofit/>
          </a:bodyPr>
          <a:lstStyle>
            <a:lvl1pPr marL="609585" lvl="0" indent="-423323" rtl="0">
              <a:spcBef>
                <a:spcPts val="640"/>
              </a:spcBef>
              <a:spcAft>
                <a:spcPts val="0"/>
              </a:spcAft>
              <a:buSzPts val="1400"/>
              <a:buChar char="▪"/>
              <a:defRPr sz="3200"/>
            </a:lvl1pPr>
            <a:lvl2pPr marL="1219170" lvl="1" indent="-423323" rtl="0">
              <a:spcBef>
                <a:spcPts val="533"/>
              </a:spcBef>
              <a:spcAft>
                <a:spcPts val="0"/>
              </a:spcAft>
              <a:buSzPts val="1400"/>
              <a:buChar char="–"/>
              <a:defRPr sz="2667"/>
            </a:lvl2pPr>
            <a:lvl3pPr marL="1828754" lvl="2" indent="-423323" rtl="0">
              <a:spcBef>
                <a:spcPts val="480"/>
              </a:spcBef>
              <a:spcAft>
                <a:spcPts val="0"/>
              </a:spcAft>
              <a:buSzPts val="1400"/>
              <a:buChar char="▪"/>
              <a:defRPr sz="2400"/>
            </a:lvl3pPr>
            <a:lvl4pPr marL="2438339" lvl="3" indent="-423323" rtl="0">
              <a:spcBef>
                <a:spcPts val="480"/>
              </a:spcBef>
              <a:spcAft>
                <a:spcPts val="0"/>
              </a:spcAft>
              <a:buSzPts val="1400"/>
              <a:buChar char="▪"/>
              <a:defRPr sz="2400"/>
            </a:lvl4pPr>
            <a:lvl5pPr marL="3047924" lvl="4" indent="-423323" rtl="0">
              <a:spcBef>
                <a:spcPts val="480"/>
              </a:spcBef>
              <a:spcAft>
                <a:spcPts val="0"/>
              </a:spcAft>
              <a:buSzPts val="1400"/>
              <a:buChar char="▪"/>
              <a:defRPr sz="2400"/>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99" name="Google Shape;99;p18"/>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597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Column Text">
  <p:cSld name="2 Column Text">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774347" y="286953"/>
            <a:ext cx="10668000" cy="817564"/>
          </a:xfrm>
          <a:prstGeom prst="rect">
            <a:avLst/>
          </a:prstGeom>
          <a:noFill/>
          <a:ln>
            <a:noFill/>
          </a:ln>
        </p:spPr>
        <p:txBody>
          <a:bodyPr spcFirstLastPara="1" wrap="square" lIns="91425" tIns="91425" rIns="91425" bIns="91425" anchor="ctr" anchorCtr="0">
            <a:noAutofit/>
          </a:bodyPr>
          <a:lstStyle>
            <a:lvl1pPr lvl="0" algn="l" rtl="0">
              <a:lnSpc>
                <a:spcPct val="80000"/>
              </a:lnSpc>
              <a:spcBef>
                <a:spcPts val="0"/>
              </a:spcBef>
              <a:spcAft>
                <a:spcPts val="0"/>
              </a:spcAft>
              <a:buSzPts val="1400"/>
              <a:buChar char="●"/>
              <a:defRPr sz="4267" b="1">
                <a:solidFill>
                  <a:schemeClr val="dk2"/>
                </a:solidFill>
                <a:latin typeface="Calibri"/>
                <a:ea typeface="Calibri"/>
                <a:cs typeface="Calibri"/>
                <a:sym typeface="Calibri"/>
              </a:defRPr>
            </a:lvl1pPr>
            <a:lvl2pPr lvl="1" algn="l" rtl="0">
              <a:spcBef>
                <a:spcPts val="0"/>
              </a:spcBef>
              <a:spcAft>
                <a:spcPts val="0"/>
              </a:spcAft>
              <a:buSzPts val="1400"/>
              <a:buChar char="○"/>
              <a:defRPr sz="4800" b="1">
                <a:solidFill>
                  <a:schemeClr val="dk1"/>
                </a:solidFill>
                <a:latin typeface="Arial"/>
                <a:ea typeface="Arial"/>
                <a:cs typeface="Arial"/>
                <a:sym typeface="Arial"/>
              </a:defRPr>
            </a:lvl2pPr>
            <a:lvl3pPr lvl="2" algn="l" rtl="0">
              <a:spcBef>
                <a:spcPts val="0"/>
              </a:spcBef>
              <a:spcAft>
                <a:spcPts val="0"/>
              </a:spcAft>
              <a:buSzPts val="1400"/>
              <a:buChar char="■"/>
              <a:defRPr sz="4800" b="1">
                <a:solidFill>
                  <a:schemeClr val="dk1"/>
                </a:solidFill>
                <a:latin typeface="Arial"/>
                <a:ea typeface="Arial"/>
                <a:cs typeface="Arial"/>
                <a:sym typeface="Arial"/>
              </a:defRPr>
            </a:lvl3pPr>
            <a:lvl4pPr lvl="3" algn="l" rtl="0">
              <a:spcBef>
                <a:spcPts val="0"/>
              </a:spcBef>
              <a:spcAft>
                <a:spcPts val="0"/>
              </a:spcAft>
              <a:buSzPts val="1400"/>
              <a:buChar char="●"/>
              <a:defRPr sz="4800" b="1">
                <a:solidFill>
                  <a:schemeClr val="dk1"/>
                </a:solidFill>
                <a:latin typeface="Arial"/>
                <a:ea typeface="Arial"/>
                <a:cs typeface="Arial"/>
                <a:sym typeface="Arial"/>
              </a:defRPr>
            </a:lvl4pPr>
            <a:lvl5pPr lvl="4" algn="l" rtl="0">
              <a:spcBef>
                <a:spcPts val="0"/>
              </a:spcBef>
              <a:spcAft>
                <a:spcPts val="0"/>
              </a:spcAft>
              <a:buSzPts val="1400"/>
              <a:buChar char="○"/>
              <a:defRPr sz="4800" b="1">
                <a:solidFill>
                  <a:schemeClr val="dk1"/>
                </a:solidFill>
                <a:latin typeface="Arial"/>
                <a:ea typeface="Arial"/>
                <a:cs typeface="Arial"/>
                <a:sym typeface="Arial"/>
              </a:defRPr>
            </a:lvl5pPr>
            <a:lvl6pPr marL="609585" lvl="5" algn="l" rtl="0">
              <a:spcBef>
                <a:spcPts val="0"/>
              </a:spcBef>
              <a:spcAft>
                <a:spcPts val="0"/>
              </a:spcAft>
              <a:buSzPts val="1400"/>
              <a:buChar char="■"/>
              <a:defRPr sz="5333" b="1">
                <a:solidFill>
                  <a:schemeClr val="dk1"/>
                </a:solidFill>
                <a:latin typeface="Arial"/>
                <a:ea typeface="Arial"/>
                <a:cs typeface="Arial"/>
                <a:sym typeface="Arial"/>
              </a:defRPr>
            </a:lvl6pPr>
            <a:lvl7pPr marL="1219170" lvl="6" algn="l" rtl="0">
              <a:spcBef>
                <a:spcPts val="0"/>
              </a:spcBef>
              <a:spcAft>
                <a:spcPts val="0"/>
              </a:spcAft>
              <a:buSzPts val="1400"/>
              <a:buChar char="●"/>
              <a:defRPr sz="5333" b="1">
                <a:solidFill>
                  <a:schemeClr val="dk1"/>
                </a:solidFill>
                <a:latin typeface="Arial"/>
                <a:ea typeface="Arial"/>
                <a:cs typeface="Arial"/>
                <a:sym typeface="Arial"/>
              </a:defRPr>
            </a:lvl7pPr>
            <a:lvl8pPr marL="1828754" lvl="7" algn="l" rtl="0">
              <a:spcBef>
                <a:spcPts val="0"/>
              </a:spcBef>
              <a:spcAft>
                <a:spcPts val="0"/>
              </a:spcAft>
              <a:buSzPts val="1400"/>
              <a:buChar char="○"/>
              <a:defRPr sz="5333" b="1">
                <a:solidFill>
                  <a:schemeClr val="dk1"/>
                </a:solidFill>
                <a:latin typeface="Arial"/>
                <a:ea typeface="Arial"/>
                <a:cs typeface="Arial"/>
                <a:sym typeface="Arial"/>
              </a:defRPr>
            </a:lvl8pPr>
            <a:lvl9pPr marL="2438339" lvl="8" algn="l" rtl="0">
              <a:spcBef>
                <a:spcPts val="0"/>
              </a:spcBef>
              <a:spcAft>
                <a:spcPts val="0"/>
              </a:spcAft>
              <a:buSzPts val="1400"/>
              <a:buChar char="■"/>
              <a:defRPr sz="5333" b="1">
                <a:solidFill>
                  <a:schemeClr val="dk1"/>
                </a:solidFill>
                <a:latin typeface="Arial"/>
                <a:ea typeface="Arial"/>
                <a:cs typeface="Arial"/>
                <a:sym typeface="Arial"/>
              </a:defRPr>
            </a:lvl9pPr>
          </a:lstStyle>
          <a:p>
            <a:endParaRPr/>
          </a:p>
        </p:txBody>
      </p:sp>
      <p:sp>
        <p:nvSpPr>
          <p:cNvPr id="102" name="Google Shape;102;p19"/>
          <p:cNvSpPr txBox="1">
            <a:spLocks noGrp="1"/>
          </p:cNvSpPr>
          <p:nvPr>
            <p:ph type="body" idx="1"/>
          </p:nvPr>
        </p:nvSpPr>
        <p:spPr>
          <a:xfrm>
            <a:off x="769420" y="1270002"/>
            <a:ext cx="10684933" cy="559300"/>
          </a:xfrm>
          <a:prstGeom prst="rect">
            <a:avLst/>
          </a:prstGeom>
          <a:noFill/>
          <a:ln>
            <a:noFill/>
          </a:ln>
        </p:spPr>
        <p:txBody>
          <a:bodyPr spcFirstLastPara="1" wrap="square" lIns="91425" tIns="91425" rIns="91425" bIns="91425" anchor="t" anchorCtr="0">
            <a:noAutofit/>
          </a:bodyPr>
          <a:lstStyle>
            <a:lvl1pPr marL="609585" lvl="0" indent="-304792" rtl="0">
              <a:spcBef>
                <a:spcPts val="640"/>
              </a:spcBef>
              <a:spcAft>
                <a:spcPts val="0"/>
              </a:spcAft>
              <a:buClr>
                <a:schemeClr val="lt2"/>
              </a:buClr>
              <a:buSzPts val="1400"/>
              <a:buFont typeface="Calibri"/>
              <a:buNone/>
              <a:defRPr cap="none">
                <a:solidFill>
                  <a:schemeClr val="lt2"/>
                </a:solidFill>
              </a:defRPr>
            </a:lvl1pPr>
            <a:lvl2pPr marL="1219170" lvl="1" indent="-423323" rtl="0">
              <a:spcBef>
                <a:spcPts val="533"/>
              </a:spcBef>
              <a:spcAft>
                <a:spcPts val="0"/>
              </a:spcAft>
              <a:buSzPts val="1400"/>
              <a:buChar char="–"/>
              <a:defRPr sz="2667" b="0">
                <a:solidFill>
                  <a:schemeClr val="dk1"/>
                </a:solidFill>
                <a:latin typeface="Calibri"/>
                <a:ea typeface="Calibri"/>
                <a:cs typeface="Calibri"/>
                <a:sym typeface="Calibri"/>
              </a:defRPr>
            </a:lvl2pPr>
            <a:lvl3pPr marL="1828754" lvl="2" indent="-423323" rtl="0">
              <a:spcBef>
                <a:spcPts val="480"/>
              </a:spcBef>
              <a:spcAft>
                <a:spcPts val="0"/>
              </a:spcAft>
              <a:buSzPts val="1400"/>
              <a:buChar char="▪"/>
              <a:defRPr sz="2400" b="0">
                <a:solidFill>
                  <a:schemeClr val="dk1"/>
                </a:solidFill>
                <a:latin typeface="Calibri"/>
                <a:ea typeface="Calibri"/>
                <a:cs typeface="Calibri"/>
                <a:sym typeface="Calibri"/>
              </a:defRPr>
            </a:lvl3pPr>
            <a:lvl4pPr marL="2438339" lvl="3" indent="-423323" rtl="0">
              <a:spcBef>
                <a:spcPts val="480"/>
              </a:spcBef>
              <a:spcAft>
                <a:spcPts val="0"/>
              </a:spcAft>
              <a:buSzPts val="1400"/>
              <a:buChar char="▪"/>
              <a:defRPr sz="2400" b="0">
                <a:solidFill>
                  <a:schemeClr val="dk1"/>
                </a:solidFill>
                <a:latin typeface="Calibri"/>
                <a:ea typeface="Calibri"/>
                <a:cs typeface="Calibri"/>
                <a:sym typeface="Calibri"/>
              </a:defRPr>
            </a:lvl4pPr>
            <a:lvl5pPr marL="3047924" lvl="4" indent="-423323" rtl="0">
              <a:spcBef>
                <a:spcPts val="480"/>
              </a:spcBef>
              <a:spcAft>
                <a:spcPts val="0"/>
              </a:spcAft>
              <a:buSzPts val="1400"/>
              <a:buChar char="▪"/>
              <a:defRPr sz="2400" b="0">
                <a:solidFill>
                  <a:schemeClr val="dk1"/>
                </a:solidFill>
                <a:latin typeface="Calibri"/>
                <a:ea typeface="Calibri"/>
                <a:cs typeface="Calibri"/>
                <a:sym typeface="Calibri"/>
              </a:defRPr>
            </a:lvl5pPr>
            <a:lvl6pPr marL="3657509" lvl="5" indent="-423323" rtl="0">
              <a:spcBef>
                <a:spcPts val="480"/>
              </a:spcBef>
              <a:spcAft>
                <a:spcPts val="0"/>
              </a:spcAft>
              <a:buSzPts val="1400"/>
              <a:buChar char="▪"/>
              <a:defRPr b="1">
                <a:solidFill>
                  <a:schemeClr val="dk1"/>
                </a:solidFill>
                <a:latin typeface="Arial"/>
                <a:ea typeface="Arial"/>
                <a:cs typeface="Arial"/>
                <a:sym typeface="Arial"/>
              </a:defRPr>
            </a:lvl6pPr>
            <a:lvl7pPr marL="4267093" lvl="6" indent="-423323" rtl="0">
              <a:spcBef>
                <a:spcPts val="480"/>
              </a:spcBef>
              <a:spcAft>
                <a:spcPts val="0"/>
              </a:spcAft>
              <a:buSzPts val="1400"/>
              <a:buChar char="▪"/>
              <a:defRPr b="1">
                <a:solidFill>
                  <a:schemeClr val="dk1"/>
                </a:solidFill>
                <a:latin typeface="Arial"/>
                <a:ea typeface="Arial"/>
                <a:cs typeface="Arial"/>
                <a:sym typeface="Arial"/>
              </a:defRPr>
            </a:lvl7pPr>
            <a:lvl8pPr marL="4876678" lvl="7" indent="-423323" rtl="0">
              <a:spcBef>
                <a:spcPts val="480"/>
              </a:spcBef>
              <a:spcAft>
                <a:spcPts val="0"/>
              </a:spcAft>
              <a:buSzPts val="1400"/>
              <a:buChar char="▪"/>
              <a:defRPr b="1">
                <a:solidFill>
                  <a:schemeClr val="dk1"/>
                </a:solidFill>
                <a:latin typeface="Arial"/>
                <a:ea typeface="Arial"/>
                <a:cs typeface="Arial"/>
                <a:sym typeface="Arial"/>
              </a:defRPr>
            </a:lvl8pPr>
            <a:lvl9pPr marL="5486263" lvl="8" indent="-423323" rtl="0">
              <a:spcBef>
                <a:spcPts val="480"/>
              </a:spcBef>
              <a:spcAft>
                <a:spcPts val="0"/>
              </a:spcAft>
              <a:buSzPts val="1400"/>
              <a:buChar char="▪"/>
              <a:defRPr b="1">
                <a:solidFill>
                  <a:schemeClr val="dk1"/>
                </a:solidFill>
                <a:latin typeface="Arial"/>
                <a:ea typeface="Arial"/>
                <a:cs typeface="Arial"/>
                <a:sym typeface="Arial"/>
              </a:defRPr>
            </a:lvl9pPr>
          </a:lstStyle>
          <a:p>
            <a:endParaRPr/>
          </a:p>
        </p:txBody>
      </p:sp>
      <p:sp>
        <p:nvSpPr>
          <p:cNvPr id="103" name="Google Shape;103;p19"/>
          <p:cNvSpPr txBox="1">
            <a:spLocks noGrp="1"/>
          </p:cNvSpPr>
          <p:nvPr>
            <p:ph type="body" idx="2"/>
          </p:nvPr>
        </p:nvSpPr>
        <p:spPr>
          <a:xfrm>
            <a:off x="769420" y="1984629"/>
            <a:ext cx="5181600" cy="3886200"/>
          </a:xfrm>
          <a:prstGeom prst="rect">
            <a:avLst/>
          </a:prstGeom>
          <a:noFill/>
          <a:ln>
            <a:noFill/>
          </a:ln>
        </p:spPr>
        <p:txBody>
          <a:bodyPr spcFirstLastPara="1" wrap="square" lIns="91425" tIns="91425" rIns="91425" bIns="91425" anchor="t" anchorCtr="0">
            <a:noAutofit/>
          </a:bodyPr>
          <a:lstStyle>
            <a:lvl1pPr marL="609585" lvl="0" indent="-304792" rtl="0">
              <a:spcBef>
                <a:spcPts val="640"/>
              </a:spcBef>
              <a:spcAft>
                <a:spcPts val="0"/>
              </a:spcAft>
              <a:buSzPts val="1400"/>
              <a:buFont typeface="Calibri"/>
              <a:buNone/>
              <a:defRPr sz="2667"/>
            </a:lvl1pPr>
            <a:lvl2pPr marL="1219170" lvl="1" indent="-423323" rtl="0">
              <a:spcBef>
                <a:spcPts val="533"/>
              </a:spcBef>
              <a:spcAft>
                <a:spcPts val="0"/>
              </a:spcAft>
              <a:buSzPts val="1400"/>
              <a:buChar char="–"/>
              <a:defRPr sz="3200"/>
            </a:lvl2pPr>
            <a:lvl3pPr marL="1828754" lvl="2" indent="-423323" rtl="0">
              <a:spcBef>
                <a:spcPts val="480"/>
              </a:spcBef>
              <a:spcAft>
                <a:spcPts val="0"/>
              </a:spcAft>
              <a:buSzPts val="1400"/>
              <a:buChar char="▪"/>
              <a:defRPr sz="2667"/>
            </a:lvl3pPr>
            <a:lvl4pPr marL="2438339" lvl="3" indent="-423323" rtl="0">
              <a:spcBef>
                <a:spcPts val="480"/>
              </a:spcBef>
              <a:spcAft>
                <a:spcPts val="0"/>
              </a:spcAft>
              <a:buSzPts val="1400"/>
              <a:buChar char="▪"/>
              <a:defRPr sz="2400"/>
            </a:lvl4pPr>
            <a:lvl5pPr marL="3047924" lvl="4" indent="-423323" rtl="0">
              <a:spcBef>
                <a:spcPts val="480"/>
              </a:spcBef>
              <a:spcAft>
                <a:spcPts val="0"/>
              </a:spcAft>
              <a:buSzPts val="1400"/>
              <a:buChar char="▪"/>
              <a:defRPr sz="2400"/>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104" name="Google Shape;104;p19"/>
          <p:cNvSpPr txBox="1">
            <a:spLocks noGrp="1"/>
          </p:cNvSpPr>
          <p:nvPr>
            <p:ph type="body" idx="3"/>
          </p:nvPr>
        </p:nvSpPr>
        <p:spPr>
          <a:xfrm>
            <a:off x="6265333" y="1993392"/>
            <a:ext cx="5181600" cy="3886200"/>
          </a:xfrm>
          <a:prstGeom prst="rect">
            <a:avLst/>
          </a:prstGeom>
          <a:noFill/>
          <a:ln>
            <a:noFill/>
          </a:ln>
        </p:spPr>
        <p:txBody>
          <a:bodyPr spcFirstLastPara="1" wrap="square" lIns="91425" tIns="91425" rIns="91425" bIns="91425" anchor="t" anchorCtr="0">
            <a:noAutofit/>
          </a:bodyPr>
          <a:lstStyle>
            <a:lvl1pPr marL="609585" lvl="0" indent="-304792" rtl="0">
              <a:spcBef>
                <a:spcPts val="640"/>
              </a:spcBef>
              <a:spcAft>
                <a:spcPts val="0"/>
              </a:spcAft>
              <a:buSzPts val="1400"/>
              <a:buFont typeface="Calibri"/>
              <a:buNone/>
              <a:defRPr sz="2667"/>
            </a:lvl1pPr>
            <a:lvl2pPr marL="1219170" lvl="1" indent="-423323" rtl="0">
              <a:spcBef>
                <a:spcPts val="533"/>
              </a:spcBef>
              <a:spcAft>
                <a:spcPts val="0"/>
              </a:spcAft>
              <a:buSzPts val="1400"/>
              <a:buChar char="–"/>
              <a:defRPr sz="3200"/>
            </a:lvl2pPr>
            <a:lvl3pPr marL="1828754" lvl="2" indent="-423323" rtl="0">
              <a:spcBef>
                <a:spcPts val="480"/>
              </a:spcBef>
              <a:spcAft>
                <a:spcPts val="0"/>
              </a:spcAft>
              <a:buSzPts val="1400"/>
              <a:buChar char="▪"/>
              <a:defRPr sz="2667"/>
            </a:lvl3pPr>
            <a:lvl4pPr marL="2438339" lvl="3" indent="-423323" rtl="0">
              <a:spcBef>
                <a:spcPts val="480"/>
              </a:spcBef>
              <a:spcAft>
                <a:spcPts val="0"/>
              </a:spcAft>
              <a:buSzPts val="1400"/>
              <a:buChar char="▪"/>
              <a:defRPr sz="2400"/>
            </a:lvl4pPr>
            <a:lvl5pPr marL="3047924" lvl="4" indent="-423323" rtl="0">
              <a:spcBef>
                <a:spcPts val="480"/>
              </a:spcBef>
              <a:spcAft>
                <a:spcPts val="0"/>
              </a:spcAft>
              <a:buSzPts val="1400"/>
              <a:buChar char="▪"/>
              <a:defRPr sz="2400"/>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105" name="Google Shape;105;p19"/>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40592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20000"/>
            <a:lum/>
          </a:blip>
          <a:srcRect/>
          <a:stretch>
            <a:fillRect l="-4000" r="-4000"/>
          </a:stretch>
        </a:blipFill>
        <a:effectLst/>
      </p:bgPr>
    </p:bg>
    <p:spTree>
      <p:nvGrpSpPr>
        <p:cNvPr id="1" name=""/>
        <p:cNvGrpSpPr/>
        <p:nvPr/>
      </p:nvGrpSpPr>
      <p:grpSpPr>
        <a:xfrm>
          <a:off x="0" y="0"/>
          <a:ext cx="0" cy="0"/>
          <a:chOff x="0" y="0"/>
          <a:chExt cx="0" cy="0"/>
        </a:xfrm>
      </p:grpSpPr>
      <p:pic>
        <p:nvPicPr>
          <p:cNvPr id="3" name="Picture 2" descr="A picture containing text, clipart, sign&#10;&#10;Description automatically generated">
            <a:extLst>
              <a:ext uri="{FF2B5EF4-FFF2-40B4-BE49-F238E27FC236}">
                <a16:creationId xmlns:a16="http://schemas.microsoft.com/office/drawing/2014/main" id="{E12CBF13-B222-4166-A8F3-7F5D636225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75207" y="6468975"/>
            <a:ext cx="1632722" cy="219228"/>
          </a:xfrm>
          <a:prstGeom prst="rect">
            <a:avLst/>
          </a:prstGeom>
        </p:spPr>
      </p:pic>
      <p:pic>
        <p:nvPicPr>
          <p:cNvPr id="5" name="Picture 4" descr="Logo&#10;&#10;Description automatically generated">
            <a:extLst>
              <a:ext uri="{FF2B5EF4-FFF2-40B4-BE49-F238E27FC236}">
                <a16:creationId xmlns:a16="http://schemas.microsoft.com/office/drawing/2014/main" id="{10AF4504-8A28-421E-AD84-66C2B28469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7707" y="6367798"/>
            <a:ext cx="579425" cy="421583"/>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8099328A-A761-4C9C-A40C-FD61ACCA4A4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2712"/>
          <a:stretch/>
        </p:blipFill>
        <p:spPr>
          <a:xfrm>
            <a:off x="7166113" y="6367798"/>
            <a:ext cx="983410" cy="359327"/>
          </a:xfrm>
          <a:prstGeom prst="rect">
            <a:avLst/>
          </a:prstGeom>
        </p:spPr>
      </p:pic>
    </p:spTree>
    <p:extLst>
      <p:ext uri="{BB962C8B-B14F-4D97-AF65-F5344CB8AC3E}">
        <p14:creationId xmlns:p14="http://schemas.microsoft.com/office/powerpoint/2010/main" val="1954458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24744"/>
            <a:ext cx="10972800" cy="5112568"/>
          </a:xfrm>
          <a:prstGeom prst="rect">
            <a:avLst/>
          </a:prstGeom>
        </p:spPr>
        <p:txBody>
          <a:bodyPr>
            <a:normAutofit/>
          </a:bodyPr>
          <a:lstStyle>
            <a:lvl1pPr>
              <a:defRPr sz="2667">
                <a:latin typeface="Arial Narrow" pitchFamily="34" charset="0"/>
              </a:defRPr>
            </a:lvl1pPr>
            <a:lvl2pPr>
              <a:defRPr sz="2400">
                <a:latin typeface="Arial Narrow" pitchFamily="34" charset="0"/>
              </a:defRPr>
            </a:lvl2pPr>
            <a:lvl3pPr>
              <a:defRPr sz="2133">
                <a:latin typeface="Arial Narrow" pitchFamily="34" charset="0"/>
              </a:defRPr>
            </a:lvl3pPr>
            <a:lvl4pPr>
              <a:defRPr sz="1867">
                <a:latin typeface="Arial Narrow" pitchFamily="34" charset="0"/>
              </a:defRPr>
            </a:lvl4pPr>
            <a:lvl5pPr>
              <a:defRPr sz="1867">
                <a:latin typeface="Arial Narrow"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Placeholder 4">
            <a:extLst>
              <a:ext uri="{FF2B5EF4-FFF2-40B4-BE49-F238E27FC236}">
                <a16:creationId xmlns:a16="http://schemas.microsoft.com/office/drawing/2014/main" id="{8F3C32EA-0519-4FA1-AE3C-3F52353CFE64}"/>
              </a:ext>
            </a:extLst>
          </p:cNvPr>
          <p:cNvSpPr>
            <a:spLocks noGrp="1"/>
          </p:cNvSpPr>
          <p:nvPr>
            <p:ph type="title"/>
          </p:nvPr>
        </p:nvSpPr>
        <p:spPr>
          <a:xfrm>
            <a:off x="612058" y="-38100"/>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Tree>
    <p:extLst>
      <p:ext uri="{BB962C8B-B14F-4D97-AF65-F5344CB8AC3E}">
        <p14:creationId xmlns:p14="http://schemas.microsoft.com/office/powerpoint/2010/main" val="13252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Mid blue">
  <p:cSld name="Section Title Mid blue">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a:stretch/>
        </p:blipFill>
        <p:spPr>
          <a:xfrm>
            <a:off x="0" y="0"/>
            <a:ext cx="12196064" cy="6860285"/>
          </a:xfrm>
          <a:prstGeom prst="rect">
            <a:avLst/>
          </a:prstGeom>
          <a:noFill/>
          <a:ln>
            <a:noFill/>
          </a:ln>
        </p:spPr>
      </p:pic>
      <p:sp>
        <p:nvSpPr>
          <p:cNvPr id="18" name="Google Shape;18;p3"/>
          <p:cNvSpPr txBox="1">
            <a:spLocks noGrp="1"/>
          </p:cNvSpPr>
          <p:nvPr>
            <p:ph type="ctrTitle"/>
          </p:nvPr>
        </p:nvSpPr>
        <p:spPr>
          <a:xfrm>
            <a:off x="766274" y="5374217"/>
            <a:ext cx="10662329" cy="872067"/>
          </a:xfrm>
          <a:prstGeom prst="rect">
            <a:avLst/>
          </a:prstGeom>
          <a:noFill/>
          <a:ln>
            <a:noFill/>
          </a:ln>
        </p:spPr>
        <p:txBody>
          <a:bodyPr spcFirstLastPara="1" wrap="square" lIns="91425" tIns="91425" rIns="91425" bIns="91425" anchor="ctr" anchorCtr="0">
            <a:noAutofit/>
          </a:bodyPr>
          <a:lstStyle>
            <a:lvl1pPr marL="0" marR="0" lvl="0" indent="-118530" algn="l" rtl="0">
              <a:lnSpc>
                <a:spcPct val="80000"/>
              </a:lnSpc>
              <a:spcBef>
                <a:spcPts val="0"/>
              </a:spcBef>
              <a:spcAft>
                <a:spcPts val="0"/>
              </a:spcAft>
              <a:buSzPts val="1400"/>
              <a:buChar char="●"/>
              <a:defRPr sz="4267" b="1" i="0" u="none" strike="noStrike" cap="none">
                <a:solidFill>
                  <a:schemeClr val="lt1"/>
                </a:solidFill>
                <a:latin typeface="Calibri"/>
                <a:ea typeface="Calibri"/>
                <a:cs typeface="Calibri"/>
                <a:sym typeface="Calibri"/>
              </a:defRPr>
            </a:lvl1pPr>
            <a:lvl2pPr marL="0" marR="0" lvl="1"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2pPr>
            <a:lvl3pPr marL="0" marR="0" lvl="2"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3pPr>
            <a:lvl4pPr marL="0" marR="0" lvl="3"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4pPr>
            <a:lvl5pPr marL="0" marR="0" lvl="4"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5pPr>
            <a:lvl6pPr marL="609585" marR="0" lvl="5"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6pPr>
            <a:lvl7pPr marL="1219170" marR="0" lvl="6"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7pPr>
            <a:lvl8pPr marL="1828754" marR="0" lvl="7"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8pPr>
            <a:lvl9pPr marL="2438339" marR="0" lvl="8"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5510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lstStyle/>
          <a:p>
            <a:r>
              <a:rPr lang="en-US"/>
              <a:t>Click to edit Master title style</a:t>
            </a:r>
            <a:endParaRPr lang="en-AU" dirty="0"/>
          </a:p>
        </p:txBody>
      </p:sp>
      <p:sp>
        <p:nvSpPr>
          <p:cNvPr id="3" name="Text Placeholder 2"/>
          <p:cNvSpPr>
            <a:spLocks noGrp="1"/>
          </p:cNvSpPr>
          <p:nvPr>
            <p:ph type="body" idx="1"/>
          </p:nvPr>
        </p:nvSpPr>
        <p:spPr>
          <a:xfrm>
            <a:off x="963084" y="2906713"/>
            <a:ext cx="10363200" cy="1500187"/>
          </a:xfrm>
          <a:prstGeom prst="rect">
            <a:avLst/>
          </a:prstGeom>
        </p:spPr>
        <p:txBody>
          <a:bodyPr/>
          <a:lstStyle>
            <a:lvl1pPr marL="0" indent="0">
              <a:buFontTx/>
              <a:buNone/>
              <a:defRPr/>
            </a:lvl1pPr>
          </a:lstStyle>
          <a:p>
            <a:pPr lvl="0"/>
            <a:r>
              <a:rPr lang="en-US"/>
              <a:t>Click to edit Master text styles</a:t>
            </a:r>
          </a:p>
        </p:txBody>
      </p:sp>
      <p:sp>
        <p:nvSpPr>
          <p:cNvPr id="6" name="Title Placeholder 4">
            <a:extLst>
              <a:ext uri="{FF2B5EF4-FFF2-40B4-BE49-F238E27FC236}">
                <a16:creationId xmlns:a16="http://schemas.microsoft.com/office/drawing/2014/main" id="{1130F39E-E6D6-476B-8963-32B057593358}"/>
              </a:ext>
            </a:extLst>
          </p:cNvPr>
          <p:cNvSpPr txBox="1">
            <a:spLocks/>
          </p:cNvSpPr>
          <p:nvPr userDrawn="1"/>
        </p:nvSpPr>
        <p:spPr>
          <a:xfrm>
            <a:off x="612058" y="0"/>
            <a:ext cx="10515600" cy="1325563"/>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3733" b="1" kern="1200">
                <a:solidFill>
                  <a:schemeClr val="tx1"/>
                </a:solidFill>
                <a:latin typeface="Arial Narrow" pitchFamily="34" charset="0"/>
                <a:ea typeface="+mj-ea"/>
                <a:cs typeface="+mj-cs"/>
              </a:defRPr>
            </a:lvl1pPr>
            <a:lvl2pPr algn="l" rtl="0" eaLnBrk="1" fontAlgn="base" hangingPunct="1">
              <a:spcBef>
                <a:spcPct val="0"/>
              </a:spcBef>
              <a:spcAft>
                <a:spcPct val="0"/>
              </a:spcAft>
              <a:defRPr sz="3733" b="1">
                <a:solidFill>
                  <a:schemeClr val="tx1"/>
                </a:solidFill>
                <a:latin typeface="Arial Narrow" panose="020B0606020202030204" pitchFamily="34" charset="0"/>
              </a:defRPr>
            </a:lvl2pPr>
            <a:lvl3pPr algn="l" rtl="0" eaLnBrk="1" fontAlgn="base" hangingPunct="1">
              <a:spcBef>
                <a:spcPct val="0"/>
              </a:spcBef>
              <a:spcAft>
                <a:spcPct val="0"/>
              </a:spcAft>
              <a:defRPr sz="3733" b="1">
                <a:solidFill>
                  <a:schemeClr val="tx1"/>
                </a:solidFill>
                <a:latin typeface="Arial Narrow" panose="020B0606020202030204" pitchFamily="34" charset="0"/>
              </a:defRPr>
            </a:lvl3pPr>
            <a:lvl4pPr algn="l" rtl="0" eaLnBrk="1" fontAlgn="base" hangingPunct="1">
              <a:spcBef>
                <a:spcPct val="0"/>
              </a:spcBef>
              <a:spcAft>
                <a:spcPct val="0"/>
              </a:spcAft>
              <a:defRPr sz="3733" b="1">
                <a:solidFill>
                  <a:schemeClr val="tx1"/>
                </a:solidFill>
                <a:latin typeface="Arial Narrow" panose="020B0606020202030204" pitchFamily="34" charset="0"/>
              </a:defRPr>
            </a:lvl4pPr>
            <a:lvl5pPr algn="l" rtl="0" eaLnBrk="1" fontAlgn="base" hangingPunct="1">
              <a:spcBef>
                <a:spcPct val="0"/>
              </a:spcBef>
              <a:spcAft>
                <a:spcPct val="0"/>
              </a:spcAft>
              <a:defRPr sz="3733" b="1">
                <a:solidFill>
                  <a:schemeClr val="tx1"/>
                </a:solidFill>
                <a:latin typeface="Arial Narrow" panose="020B0606020202030204" pitchFamily="34" charset="0"/>
              </a:defRPr>
            </a:lvl5pPr>
            <a:lvl6pPr marL="609585" algn="l" rtl="0" eaLnBrk="1" fontAlgn="base" hangingPunct="1">
              <a:spcBef>
                <a:spcPct val="0"/>
              </a:spcBef>
              <a:spcAft>
                <a:spcPct val="0"/>
              </a:spcAft>
              <a:defRPr sz="3733" b="1">
                <a:solidFill>
                  <a:schemeClr val="tx1"/>
                </a:solidFill>
                <a:latin typeface="Arial Narrow" panose="020B0606020202030204" pitchFamily="34" charset="0"/>
              </a:defRPr>
            </a:lvl6pPr>
            <a:lvl7pPr marL="1219170" algn="l" rtl="0" eaLnBrk="1" fontAlgn="base" hangingPunct="1">
              <a:spcBef>
                <a:spcPct val="0"/>
              </a:spcBef>
              <a:spcAft>
                <a:spcPct val="0"/>
              </a:spcAft>
              <a:defRPr sz="3733" b="1">
                <a:solidFill>
                  <a:schemeClr val="tx1"/>
                </a:solidFill>
                <a:latin typeface="Arial Narrow" panose="020B0606020202030204" pitchFamily="34" charset="0"/>
              </a:defRPr>
            </a:lvl7pPr>
            <a:lvl8pPr marL="1828754" algn="l" rtl="0" eaLnBrk="1" fontAlgn="base" hangingPunct="1">
              <a:spcBef>
                <a:spcPct val="0"/>
              </a:spcBef>
              <a:spcAft>
                <a:spcPct val="0"/>
              </a:spcAft>
              <a:defRPr sz="3733" b="1">
                <a:solidFill>
                  <a:schemeClr val="tx1"/>
                </a:solidFill>
                <a:latin typeface="Arial Narrow" panose="020B0606020202030204" pitchFamily="34" charset="0"/>
              </a:defRPr>
            </a:lvl8pPr>
            <a:lvl9pPr marL="2438339" algn="l" rtl="0" eaLnBrk="1" fontAlgn="base" hangingPunct="1">
              <a:spcBef>
                <a:spcPct val="0"/>
              </a:spcBef>
              <a:spcAft>
                <a:spcPct val="0"/>
              </a:spcAft>
              <a:defRPr sz="3733" b="1">
                <a:solidFill>
                  <a:schemeClr val="tx1"/>
                </a:solidFill>
                <a:latin typeface="Arial Narrow" panose="020B0606020202030204" pitchFamily="34" charset="0"/>
              </a:defRPr>
            </a:lvl9pPr>
          </a:lstStyle>
          <a:p>
            <a:r>
              <a:rPr lang="en-US"/>
              <a:t>Click to edit Master title style</a:t>
            </a:r>
            <a:endParaRPr lang="en-AU"/>
          </a:p>
        </p:txBody>
      </p:sp>
    </p:spTree>
    <p:extLst>
      <p:ext uri="{BB962C8B-B14F-4D97-AF65-F5344CB8AC3E}">
        <p14:creationId xmlns:p14="http://schemas.microsoft.com/office/powerpoint/2010/main" val="869442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24744"/>
            <a:ext cx="5384800" cy="5112568"/>
          </a:xfrm>
          <a:prstGeom prst="rect">
            <a:avLst/>
          </a:prstGeom>
        </p:spPr>
        <p:txBody>
          <a:bodyPr/>
          <a:lstStyle>
            <a:lvl1pPr>
              <a:defRPr sz="3200">
                <a:latin typeface="Arial Narrow" pitchFamily="34" charset="0"/>
              </a:defRPr>
            </a:lvl1pPr>
            <a:lvl2pPr>
              <a:buNone/>
              <a:defRPr sz="3200">
                <a:latin typeface="Arial Narrow" pitchFamily="34" charset="0"/>
              </a:defRPr>
            </a:lvl2pPr>
            <a:lvl3pPr>
              <a:defRPr sz="2667">
                <a:latin typeface="Arial Narrow" pitchFamily="34" charset="0"/>
              </a:defRPr>
            </a:lvl3pPr>
            <a:lvl4pPr>
              <a:defRPr sz="2400">
                <a:latin typeface="Arial Narrow" pitchFamily="34" charset="0"/>
              </a:defRPr>
            </a:lvl4pPr>
            <a:lvl5pPr>
              <a:defRPr sz="2400">
                <a:latin typeface="Arial Narrow"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124744"/>
            <a:ext cx="5384800" cy="5112568"/>
          </a:xfrm>
          <a:prstGeom prst="rect">
            <a:avLst/>
          </a:prstGeom>
        </p:spPr>
        <p:txBody>
          <a:bodyPr/>
          <a:lstStyle>
            <a:lvl1pPr>
              <a:defRPr sz="3200">
                <a:latin typeface="Arial Narrow" pitchFamily="34" charset="0"/>
              </a:defRPr>
            </a:lvl1pPr>
            <a:lvl2pPr>
              <a:defRPr sz="3200">
                <a:latin typeface="Arial Narrow" pitchFamily="34" charset="0"/>
              </a:defRPr>
            </a:lvl2pPr>
            <a:lvl3pPr>
              <a:defRPr sz="2667">
                <a:latin typeface="Arial Narrow" pitchFamily="34" charset="0"/>
              </a:defRPr>
            </a:lvl3pPr>
            <a:lvl4pPr>
              <a:defRPr sz="2400">
                <a:latin typeface="Arial Narrow" pitchFamily="34" charset="0"/>
              </a:defRPr>
            </a:lvl4pPr>
            <a:lvl5pPr>
              <a:defRPr sz="2400">
                <a:latin typeface="Arial Narrow" pitchFamily="34" charset="0"/>
              </a:defRPr>
            </a:lvl5pPr>
            <a:lvl6pPr>
              <a:defRPr sz="2400"/>
            </a:lvl6pPr>
            <a:lvl7pPr>
              <a:defRPr sz="2400"/>
            </a:lvl7pPr>
            <a:lvl8pPr>
              <a:defRPr sz="2400"/>
            </a:lvl8pPr>
            <a:lvl9pPr>
              <a:defRPr sz="2400"/>
            </a:lvl9pPr>
          </a:lstStyle>
          <a:p>
            <a:pPr lvl="0"/>
            <a:r>
              <a:rPr lang="en-US"/>
              <a:t>Click to edit Master text styles</a:t>
            </a:r>
          </a:p>
        </p:txBody>
      </p:sp>
      <p:sp>
        <p:nvSpPr>
          <p:cNvPr id="6" name="Title Placeholder 4">
            <a:extLst>
              <a:ext uri="{FF2B5EF4-FFF2-40B4-BE49-F238E27FC236}">
                <a16:creationId xmlns:a16="http://schemas.microsoft.com/office/drawing/2014/main" id="{7C7A3327-99EF-4584-BB0C-0D531AA7754D}"/>
              </a:ext>
            </a:extLst>
          </p:cNvPr>
          <p:cNvSpPr>
            <a:spLocks noGrp="1"/>
          </p:cNvSpPr>
          <p:nvPr>
            <p:ph type="title"/>
          </p:nvPr>
        </p:nvSpPr>
        <p:spPr>
          <a:xfrm>
            <a:off x="612058" y="0"/>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Tree>
    <p:extLst>
      <p:ext uri="{BB962C8B-B14F-4D97-AF65-F5344CB8AC3E}">
        <p14:creationId xmlns:p14="http://schemas.microsoft.com/office/powerpoint/2010/main" val="808628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09600" y="1124744"/>
            <a:ext cx="5386917" cy="639763"/>
          </a:xfrm>
          <a:prstGeom prst="rect">
            <a:avLst/>
          </a:prstGeom>
        </p:spPr>
        <p:txBody>
          <a:bodyPr/>
          <a:lstStyle>
            <a:lvl1pPr marL="0" indent="0">
              <a:buFontTx/>
              <a:buNone/>
              <a:defRPr/>
            </a:lvl1pPr>
          </a:lstStyle>
          <a:p>
            <a:pPr lvl="0"/>
            <a:r>
              <a:rPr lang="en-US"/>
              <a:t>Click to edit Master text styles</a:t>
            </a:r>
          </a:p>
        </p:txBody>
      </p:sp>
      <p:sp>
        <p:nvSpPr>
          <p:cNvPr id="5" name="Content Placeholder 3"/>
          <p:cNvSpPr>
            <a:spLocks noGrp="1"/>
          </p:cNvSpPr>
          <p:nvPr>
            <p:ph sz="half" idx="2"/>
          </p:nvPr>
        </p:nvSpPr>
        <p:spPr>
          <a:xfrm>
            <a:off x="609600" y="1844825"/>
            <a:ext cx="5386917" cy="4392488"/>
          </a:xfrm>
          <a:prstGeom prst="rect">
            <a:avLst/>
          </a:prstGeom>
        </p:spPr>
        <p:txBody>
          <a:bodyPr/>
          <a:lstStyle/>
          <a:p>
            <a:pPr lvl="0"/>
            <a:r>
              <a:rPr lang="en-US"/>
              <a:t>Click to edit Master text styles</a:t>
            </a:r>
          </a:p>
        </p:txBody>
      </p:sp>
      <p:sp>
        <p:nvSpPr>
          <p:cNvPr id="6" name="Text Placeholder 4"/>
          <p:cNvSpPr>
            <a:spLocks noGrp="1"/>
          </p:cNvSpPr>
          <p:nvPr>
            <p:ph type="body" sz="quarter" idx="3"/>
          </p:nvPr>
        </p:nvSpPr>
        <p:spPr>
          <a:xfrm>
            <a:off x="6193369" y="1124744"/>
            <a:ext cx="5389033" cy="639763"/>
          </a:xfrm>
          <a:prstGeom prst="rect">
            <a:avLst/>
          </a:prstGeom>
        </p:spPr>
        <p:txBody>
          <a:bodyPr/>
          <a:lstStyle>
            <a:lvl1pPr marL="0" indent="0">
              <a:buFontTx/>
              <a:buNone/>
              <a:defRPr/>
            </a:lvl1pPr>
          </a:lstStyle>
          <a:p>
            <a:pPr lvl="0"/>
            <a:r>
              <a:rPr lang="en-US"/>
              <a:t>Click to edit Master text styles</a:t>
            </a:r>
          </a:p>
        </p:txBody>
      </p:sp>
      <p:sp>
        <p:nvSpPr>
          <p:cNvPr id="7" name="Content Placeholder 5"/>
          <p:cNvSpPr>
            <a:spLocks noGrp="1"/>
          </p:cNvSpPr>
          <p:nvPr>
            <p:ph sz="quarter" idx="4"/>
          </p:nvPr>
        </p:nvSpPr>
        <p:spPr>
          <a:xfrm>
            <a:off x="6193369" y="1844825"/>
            <a:ext cx="5389033" cy="4392488"/>
          </a:xfrm>
          <a:prstGeom prst="rect">
            <a:avLst/>
          </a:prstGeom>
        </p:spPr>
        <p:txBody>
          <a:bodyPr/>
          <a:lstStyle/>
          <a:p>
            <a:pPr lvl="0"/>
            <a:r>
              <a:rPr lang="en-US"/>
              <a:t>Click to edit Master text styles</a:t>
            </a:r>
          </a:p>
        </p:txBody>
      </p:sp>
      <p:sp>
        <p:nvSpPr>
          <p:cNvPr id="8" name="Title Placeholder 4">
            <a:extLst>
              <a:ext uri="{FF2B5EF4-FFF2-40B4-BE49-F238E27FC236}">
                <a16:creationId xmlns:a16="http://schemas.microsoft.com/office/drawing/2014/main" id="{5A169C74-32D1-403C-B5B9-D836A1D71BDA}"/>
              </a:ext>
            </a:extLst>
          </p:cNvPr>
          <p:cNvSpPr>
            <a:spLocks noGrp="1"/>
          </p:cNvSpPr>
          <p:nvPr>
            <p:ph type="title"/>
          </p:nvPr>
        </p:nvSpPr>
        <p:spPr>
          <a:xfrm>
            <a:off x="609598" y="-2767"/>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Tree>
    <p:extLst>
      <p:ext uri="{BB962C8B-B14F-4D97-AF65-F5344CB8AC3E}">
        <p14:creationId xmlns:p14="http://schemas.microsoft.com/office/powerpoint/2010/main" val="3694607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2" y="1052736"/>
            <a:ext cx="4011084" cy="1030435"/>
          </a:xfrm>
          <a:prstGeom prst="rect">
            <a:avLst/>
          </a:prstGeom>
        </p:spPr>
        <p:txBody>
          <a:bodyPr/>
          <a:lstStyle/>
          <a:p>
            <a:r>
              <a:rPr lang="en-US"/>
              <a:t>Click to edit Master title style</a:t>
            </a:r>
            <a:endParaRPr lang="en-AU" dirty="0"/>
          </a:p>
        </p:txBody>
      </p:sp>
      <p:sp>
        <p:nvSpPr>
          <p:cNvPr id="4" name="Content Placeholder 2"/>
          <p:cNvSpPr>
            <a:spLocks noGrp="1"/>
          </p:cNvSpPr>
          <p:nvPr>
            <p:ph idx="1"/>
          </p:nvPr>
        </p:nvSpPr>
        <p:spPr>
          <a:xfrm>
            <a:off x="4766733" y="1052736"/>
            <a:ext cx="6815667" cy="5184576"/>
          </a:xfrm>
          <a:prstGeom prst="rect">
            <a:avLst/>
          </a:prstGeom>
        </p:spPr>
        <p:txBody>
          <a:bodyPr/>
          <a:lstStyle/>
          <a:p>
            <a:pPr lvl="0"/>
            <a:r>
              <a:rPr lang="en-US"/>
              <a:t>Click to edit Master text styles</a:t>
            </a:r>
          </a:p>
        </p:txBody>
      </p:sp>
      <p:sp>
        <p:nvSpPr>
          <p:cNvPr id="5" name="Text Placeholder 3"/>
          <p:cNvSpPr>
            <a:spLocks noGrp="1"/>
          </p:cNvSpPr>
          <p:nvPr>
            <p:ph type="body" sz="half" idx="2"/>
          </p:nvPr>
        </p:nvSpPr>
        <p:spPr>
          <a:xfrm>
            <a:off x="609602" y="2083173"/>
            <a:ext cx="4011084" cy="4154140"/>
          </a:xfrm>
          <a:prstGeom prst="rect">
            <a:avLst/>
          </a:prstGeom>
        </p:spPr>
        <p:txBody>
          <a:bodyPr/>
          <a:lstStyle>
            <a:lvl1pPr marL="0" indent="0">
              <a:buFontTx/>
              <a:buNone/>
              <a:defRPr/>
            </a:lvl1pPr>
          </a:lstStyle>
          <a:p>
            <a:pPr lvl="0"/>
            <a:r>
              <a:rPr lang="en-US"/>
              <a:t>Click to edit Master text styles</a:t>
            </a:r>
          </a:p>
        </p:txBody>
      </p:sp>
      <p:sp>
        <p:nvSpPr>
          <p:cNvPr id="6" name="Title Placeholder 4">
            <a:extLst>
              <a:ext uri="{FF2B5EF4-FFF2-40B4-BE49-F238E27FC236}">
                <a16:creationId xmlns:a16="http://schemas.microsoft.com/office/drawing/2014/main" id="{1E6B2095-5588-42AC-B3DE-88C8E6B34B64}"/>
              </a:ext>
            </a:extLst>
          </p:cNvPr>
          <p:cNvSpPr txBox="1">
            <a:spLocks/>
          </p:cNvSpPr>
          <p:nvPr userDrawn="1"/>
        </p:nvSpPr>
        <p:spPr>
          <a:xfrm>
            <a:off x="609600" y="0"/>
            <a:ext cx="10515600" cy="1325563"/>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3733" b="1" kern="1200">
                <a:solidFill>
                  <a:schemeClr val="tx1"/>
                </a:solidFill>
                <a:latin typeface="Arial Narrow" pitchFamily="34" charset="0"/>
                <a:ea typeface="+mj-ea"/>
                <a:cs typeface="+mj-cs"/>
              </a:defRPr>
            </a:lvl1pPr>
            <a:lvl2pPr algn="l" rtl="0" eaLnBrk="1" fontAlgn="base" hangingPunct="1">
              <a:spcBef>
                <a:spcPct val="0"/>
              </a:spcBef>
              <a:spcAft>
                <a:spcPct val="0"/>
              </a:spcAft>
              <a:defRPr sz="3733" b="1">
                <a:solidFill>
                  <a:schemeClr val="tx1"/>
                </a:solidFill>
                <a:latin typeface="Arial Narrow" panose="020B0606020202030204" pitchFamily="34" charset="0"/>
              </a:defRPr>
            </a:lvl2pPr>
            <a:lvl3pPr algn="l" rtl="0" eaLnBrk="1" fontAlgn="base" hangingPunct="1">
              <a:spcBef>
                <a:spcPct val="0"/>
              </a:spcBef>
              <a:spcAft>
                <a:spcPct val="0"/>
              </a:spcAft>
              <a:defRPr sz="3733" b="1">
                <a:solidFill>
                  <a:schemeClr val="tx1"/>
                </a:solidFill>
                <a:latin typeface="Arial Narrow" panose="020B0606020202030204" pitchFamily="34" charset="0"/>
              </a:defRPr>
            </a:lvl3pPr>
            <a:lvl4pPr algn="l" rtl="0" eaLnBrk="1" fontAlgn="base" hangingPunct="1">
              <a:spcBef>
                <a:spcPct val="0"/>
              </a:spcBef>
              <a:spcAft>
                <a:spcPct val="0"/>
              </a:spcAft>
              <a:defRPr sz="3733" b="1">
                <a:solidFill>
                  <a:schemeClr val="tx1"/>
                </a:solidFill>
                <a:latin typeface="Arial Narrow" panose="020B0606020202030204" pitchFamily="34" charset="0"/>
              </a:defRPr>
            </a:lvl4pPr>
            <a:lvl5pPr algn="l" rtl="0" eaLnBrk="1" fontAlgn="base" hangingPunct="1">
              <a:spcBef>
                <a:spcPct val="0"/>
              </a:spcBef>
              <a:spcAft>
                <a:spcPct val="0"/>
              </a:spcAft>
              <a:defRPr sz="3733" b="1">
                <a:solidFill>
                  <a:schemeClr val="tx1"/>
                </a:solidFill>
                <a:latin typeface="Arial Narrow" panose="020B0606020202030204" pitchFamily="34" charset="0"/>
              </a:defRPr>
            </a:lvl5pPr>
            <a:lvl6pPr marL="609585" algn="l" rtl="0" eaLnBrk="1" fontAlgn="base" hangingPunct="1">
              <a:spcBef>
                <a:spcPct val="0"/>
              </a:spcBef>
              <a:spcAft>
                <a:spcPct val="0"/>
              </a:spcAft>
              <a:defRPr sz="3733" b="1">
                <a:solidFill>
                  <a:schemeClr val="tx1"/>
                </a:solidFill>
                <a:latin typeface="Arial Narrow" panose="020B0606020202030204" pitchFamily="34" charset="0"/>
              </a:defRPr>
            </a:lvl6pPr>
            <a:lvl7pPr marL="1219170" algn="l" rtl="0" eaLnBrk="1" fontAlgn="base" hangingPunct="1">
              <a:spcBef>
                <a:spcPct val="0"/>
              </a:spcBef>
              <a:spcAft>
                <a:spcPct val="0"/>
              </a:spcAft>
              <a:defRPr sz="3733" b="1">
                <a:solidFill>
                  <a:schemeClr val="tx1"/>
                </a:solidFill>
                <a:latin typeface="Arial Narrow" panose="020B0606020202030204" pitchFamily="34" charset="0"/>
              </a:defRPr>
            </a:lvl7pPr>
            <a:lvl8pPr marL="1828754" algn="l" rtl="0" eaLnBrk="1" fontAlgn="base" hangingPunct="1">
              <a:spcBef>
                <a:spcPct val="0"/>
              </a:spcBef>
              <a:spcAft>
                <a:spcPct val="0"/>
              </a:spcAft>
              <a:defRPr sz="3733" b="1">
                <a:solidFill>
                  <a:schemeClr val="tx1"/>
                </a:solidFill>
                <a:latin typeface="Arial Narrow" panose="020B0606020202030204" pitchFamily="34" charset="0"/>
              </a:defRPr>
            </a:lvl8pPr>
            <a:lvl9pPr marL="2438339" algn="l" rtl="0" eaLnBrk="1" fontAlgn="base" hangingPunct="1">
              <a:spcBef>
                <a:spcPct val="0"/>
              </a:spcBef>
              <a:spcAft>
                <a:spcPct val="0"/>
              </a:spcAft>
              <a:defRPr sz="3733" b="1">
                <a:solidFill>
                  <a:schemeClr val="tx1"/>
                </a:solidFill>
                <a:latin typeface="Arial Narrow" panose="020B0606020202030204" pitchFamily="34" charset="0"/>
              </a:defRPr>
            </a:lvl9pPr>
          </a:lstStyle>
          <a:p>
            <a:r>
              <a:rPr lang="en-US" dirty="0"/>
              <a:t>Click to edit Master title style</a:t>
            </a:r>
            <a:endParaRPr lang="en-AU" dirty="0"/>
          </a:p>
        </p:txBody>
      </p:sp>
    </p:spTree>
    <p:extLst>
      <p:ext uri="{BB962C8B-B14F-4D97-AF65-F5344CB8AC3E}">
        <p14:creationId xmlns:p14="http://schemas.microsoft.com/office/powerpoint/2010/main" val="3709074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5157192"/>
            <a:ext cx="7315200" cy="566739"/>
          </a:xfrm>
          <a:prstGeom prst="rect">
            <a:avLst/>
          </a:prstGeom>
        </p:spPr>
        <p:txBody>
          <a:bodyPr anchor="b"/>
          <a:lstStyle>
            <a:lvl1pPr algn="l">
              <a:defRPr sz="2667" b="1">
                <a:latin typeface="Arial Narrow" pitchFamily="34" charset="0"/>
              </a:defRPr>
            </a:lvl1pPr>
          </a:lstStyle>
          <a:p>
            <a:r>
              <a:rPr lang="en-US"/>
              <a:t>Click to edit Master title style</a:t>
            </a:r>
            <a:endParaRPr lang="en-AU" dirty="0"/>
          </a:p>
        </p:txBody>
      </p:sp>
      <p:sp>
        <p:nvSpPr>
          <p:cNvPr id="4" name="Text Placeholder 3"/>
          <p:cNvSpPr>
            <a:spLocks noGrp="1"/>
          </p:cNvSpPr>
          <p:nvPr>
            <p:ph type="body" sz="half" idx="2"/>
          </p:nvPr>
        </p:nvSpPr>
        <p:spPr>
          <a:xfrm>
            <a:off x="2438400" y="5805265"/>
            <a:ext cx="7315200" cy="437927"/>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Picture Placeholder 2"/>
          <p:cNvSpPr>
            <a:spLocks noGrp="1"/>
          </p:cNvSpPr>
          <p:nvPr>
            <p:ph type="pic" idx="1"/>
          </p:nvPr>
        </p:nvSpPr>
        <p:spPr>
          <a:xfrm>
            <a:off x="2389717" y="980728"/>
            <a:ext cx="7315200" cy="4036915"/>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AU" noProof="0"/>
          </a:p>
        </p:txBody>
      </p:sp>
      <p:sp>
        <p:nvSpPr>
          <p:cNvPr id="6" name="Title Placeholder 4">
            <a:extLst>
              <a:ext uri="{FF2B5EF4-FFF2-40B4-BE49-F238E27FC236}">
                <a16:creationId xmlns:a16="http://schemas.microsoft.com/office/drawing/2014/main" id="{761ABECE-C64E-4871-AA87-B95B593FD1FB}"/>
              </a:ext>
            </a:extLst>
          </p:cNvPr>
          <p:cNvSpPr txBox="1">
            <a:spLocks/>
          </p:cNvSpPr>
          <p:nvPr userDrawn="1"/>
        </p:nvSpPr>
        <p:spPr>
          <a:xfrm>
            <a:off x="609600" y="0"/>
            <a:ext cx="10515600" cy="1325563"/>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3733" b="1" kern="1200">
                <a:solidFill>
                  <a:schemeClr val="tx1"/>
                </a:solidFill>
                <a:latin typeface="Arial Narrow" pitchFamily="34" charset="0"/>
                <a:ea typeface="+mj-ea"/>
                <a:cs typeface="+mj-cs"/>
              </a:defRPr>
            </a:lvl1pPr>
            <a:lvl2pPr algn="l" rtl="0" eaLnBrk="1" fontAlgn="base" hangingPunct="1">
              <a:spcBef>
                <a:spcPct val="0"/>
              </a:spcBef>
              <a:spcAft>
                <a:spcPct val="0"/>
              </a:spcAft>
              <a:defRPr sz="3733" b="1">
                <a:solidFill>
                  <a:schemeClr val="tx1"/>
                </a:solidFill>
                <a:latin typeface="Arial Narrow" panose="020B0606020202030204" pitchFamily="34" charset="0"/>
              </a:defRPr>
            </a:lvl2pPr>
            <a:lvl3pPr algn="l" rtl="0" eaLnBrk="1" fontAlgn="base" hangingPunct="1">
              <a:spcBef>
                <a:spcPct val="0"/>
              </a:spcBef>
              <a:spcAft>
                <a:spcPct val="0"/>
              </a:spcAft>
              <a:defRPr sz="3733" b="1">
                <a:solidFill>
                  <a:schemeClr val="tx1"/>
                </a:solidFill>
                <a:latin typeface="Arial Narrow" panose="020B0606020202030204" pitchFamily="34" charset="0"/>
              </a:defRPr>
            </a:lvl3pPr>
            <a:lvl4pPr algn="l" rtl="0" eaLnBrk="1" fontAlgn="base" hangingPunct="1">
              <a:spcBef>
                <a:spcPct val="0"/>
              </a:spcBef>
              <a:spcAft>
                <a:spcPct val="0"/>
              </a:spcAft>
              <a:defRPr sz="3733" b="1">
                <a:solidFill>
                  <a:schemeClr val="tx1"/>
                </a:solidFill>
                <a:latin typeface="Arial Narrow" panose="020B0606020202030204" pitchFamily="34" charset="0"/>
              </a:defRPr>
            </a:lvl4pPr>
            <a:lvl5pPr algn="l" rtl="0" eaLnBrk="1" fontAlgn="base" hangingPunct="1">
              <a:spcBef>
                <a:spcPct val="0"/>
              </a:spcBef>
              <a:spcAft>
                <a:spcPct val="0"/>
              </a:spcAft>
              <a:defRPr sz="3733" b="1">
                <a:solidFill>
                  <a:schemeClr val="tx1"/>
                </a:solidFill>
                <a:latin typeface="Arial Narrow" panose="020B0606020202030204" pitchFamily="34" charset="0"/>
              </a:defRPr>
            </a:lvl5pPr>
            <a:lvl6pPr marL="609585" algn="l" rtl="0" eaLnBrk="1" fontAlgn="base" hangingPunct="1">
              <a:spcBef>
                <a:spcPct val="0"/>
              </a:spcBef>
              <a:spcAft>
                <a:spcPct val="0"/>
              </a:spcAft>
              <a:defRPr sz="3733" b="1">
                <a:solidFill>
                  <a:schemeClr val="tx1"/>
                </a:solidFill>
                <a:latin typeface="Arial Narrow" panose="020B0606020202030204" pitchFamily="34" charset="0"/>
              </a:defRPr>
            </a:lvl6pPr>
            <a:lvl7pPr marL="1219170" algn="l" rtl="0" eaLnBrk="1" fontAlgn="base" hangingPunct="1">
              <a:spcBef>
                <a:spcPct val="0"/>
              </a:spcBef>
              <a:spcAft>
                <a:spcPct val="0"/>
              </a:spcAft>
              <a:defRPr sz="3733" b="1">
                <a:solidFill>
                  <a:schemeClr val="tx1"/>
                </a:solidFill>
                <a:latin typeface="Arial Narrow" panose="020B0606020202030204" pitchFamily="34" charset="0"/>
              </a:defRPr>
            </a:lvl7pPr>
            <a:lvl8pPr marL="1828754" algn="l" rtl="0" eaLnBrk="1" fontAlgn="base" hangingPunct="1">
              <a:spcBef>
                <a:spcPct val="0"/>
              </a:spcBef>
              <a:spcAft>
                <a:spcPct val="0"/>
              </a:spcAft>
              <a:defRPr sz="3733" b="1">
                <a:solidFill>
                  <a:schemeClr val="tx1"/>
                </a:solidFill>
                <a:latin typeface="Arial Narrow" panose="020B0606020202030204" pitchFamily="34" charset="0"/>
              </a:defRPr>
            </a:lvl8pPr>
            <a:lvl9pPr marL="2438339" algn="l" rtl="0" eaLnBrk="1" fontAlgn="base" hangingPunct="1">
              <a:spcBef>
                <a:spcPct val="0"/>
              </a:spcBef>
              <a:spcAft>
                <a:spcPct val="0"/>
              </a:spcAft>
              <a:defRPr sz="3733" b="1">
                <a:solidFill>
                  <a:schemeClr val="tx1"/>
                </a:solidFill>
                <a:latin typeface="Arial Narrow" panose="020B0606020202030204" pitchFamily="34" charset="0"/>
              </a:defRPr>
            </a:lvl9pPr>
          </a:lstStyle>
          <a:p>
            <a:r>
              <a:rPr lang="en-US"/>
              <a:t>Click to edit Master title style</a:t>
            </a:r>
            <a:endParaRPr lang="en-AU"/>
          </a:p>
        </p:txBody>
      </p:sp>
    </p:spTree>
    <p:extLst>
      <p:ext uri="{BB962C8B-B14F-4D97-AF65-F5344CB8AC3E}">
        <p14:creationId xmlns:p14="http://schemas.microsoft.com/office/powerpoint/2010/main" val="250188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Column Content">
  <p:cSld name="1 Column Conten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73653" y="284174"/>
            <a:ext cx="10668000" cy="817564"/>
          </a:xfrm>
          <a:prstGeom prst="rect">
            <a:avLst/>
          </a:prstGeom>
          <a:noFill/>
          <a:ln>
            <a:noFill/>
          </a:ln>
        </p:spPr>
        <p:txBody>
          <a:bodyPr spcFirstLastPara="1" wrap="square" lIns="91425" tIns="91425" rIns="91425" bIns="91425" anchor="ctr" anchorCtr="0">
            <a:noAutofit/>
          </a:bodyPr>
          <a:lstStyle>
            <a:lvl1pPr lvl="0" algn="l" rtl="0">
              <a:lnSpc>
                <a:spcPct val="80000"/>
              </a:lnSpc>
              <a:spcBef>
                <a:spcPts val="0"/>
              </a:spcBef>
              <a:spcAft>
                <a:spcPts val="0"/>
              </a:spcAft>
              <a:buSzPts val="1400"/>
              <a:buChar char="●"/>
              <a:defRPr sz="4267" b="1">
                <a:solidFill>
                  <a:schemeClr val="dk2"/>
                </a:solidFill>
                <a:latin typeface="Calibri"/>
                <a:ea typeface="Calibri"/>
                <a:cs typeface="Calibri"/>
                <a:sym typeface="Calibri"/>
              </a:defRPr>
            </a:lvl1pPr>
            <a:lvl2pPr lvl="1" algn="l" rtl="0">
              <a:spcBef>
                <a:spcPts val="0"/>
              </a:spcBef>
              <a:spcAft>
                <a:spcPts val="0"/>
              </a:spcAft>
              <a:buSzPts val="1400"/>
              <a:buChar char="○"/>
              <a:defRPr sz="4800" b="1">
                <a:solidFill>
                  <a:schemeClr val="dk1"/>
                </a:solidFill>
                <a:latin typeface="Arial"/>
                <a:ea typeface="Arial"/>
                <a:cs typeface="Arial"/>
                <a:sym typeface="Arial"/>
              </a:defRPr>
            </a:lvl2pPr>
            <a:lvl3pPr lvl="2" algn="l" rtl="0">
              <a:spcBef>
                <a:spcPts val="0"/>
              </a:spcBef>
              <a:spcAft>
                <a:spcPts val="0"/>
              </a:spcAft>
              <a:buSzPts val="1400"/>
              <a:buChar char="■"/>
              <a:defRPr sz="4800" b="1">
                <a:solidFill>
                  <a:schemeClr val="dk1"/>
                </a:solidFill>
                <a:latin typeface="Arial"/>
                <a:ea typeface="Arial"/>
                <a:cs typeface="Arial"/>
                <a:sym typeface="Arial"/>
              </a:defRPr>
            </a:lvl3pPr>
            <a:lvl4pPr lvl="3" algn="l" rtl="0">
              <a:spcBef>
                <a:spcPts val="0"/>
              </a:spcBef>
              <a:spcAft>
                <a:spcPts val="0"/>
              </a:spcAft>
              <a:buSzPts val="1400"/>
              <a:buChar char="●"/>
              <a:defRPr sz="4800" b="1">
                <a:solidFill>
                  <a:schemeClr val="dk1"/>
                </a:solidFill>
                <a:latin typeface="Arial"/>
                <a:ea typeface="Arial"/>
                <a:cs typeface="Arial"/>
                <a:sym typeface="Arial"/>
              </a:defRPr>
            </a:lvl4pPr>
            <a:lvl5pPr lvl="4" algn="l" rtl="0">
              <a:spcBef>
                <a:spcPts val="0"/>
              </a:spcBef>
              <a:spcAft>
                <a:spcPts val="0"/>
              </a:spcAft>
              <a:buSzPts val="1400"/>
              <a:buChar char="○"/>
              <a:defRPr sz="4800" b="1">
                <a:solidFill>
                  <a:schemeClr val="dk1"/>
                </a:solidFill>
                <a:latin typeface="Arial"/>
                <a:ea typeface="Arial"/>
                <a:cs typeface="Arial"/>
                <a:sym typeface="Arial"/>
              </a:defRPr>
            </a:lvl5pPr>
            <a:lvl6pPr marL="609585" lvl="5" algn="l" rtl="0">
              <a:spcBef>
                <a:spcPts val="0"/>
              </a:spcBef>
              <a:spcAft>
                <a:spcPts val="0"/>
              </a:spcAft>
              <a:buSzPts val="1400"/>
              <a:buChar char="■"/>
              <a:defRPr sz="5333" b="1">
                <a:solidFill>
                  <a:schemeClr val="dk1"/>
                </a:solidFill>
                <a:latin typeface="Arial"/>
                <a:ea typeface="Arial"/>
                <a:cs typeface="Arial"/>
                <a:sym typeface="Arial"/>
              </a:defRPr>
            </a:lvl6pPr>
            <a:lvl7pPr marL="1219170" lvl="6" algn="l" rtl="0">
              <a:spcBef>
                <a:spcPts val="0"/>
              </a:spcBef>
              <a:spcAft>
                <a:spcPts val="0"/>
              </a:spcAft>
              <a:buSzPts val="1400"/>
              <a:buChar char="●"/>
              <a:defRPr sz="5333" b="1">
                <a:solidFill>
                  <a:schemeClr val="dk1"/>
                </a:solidFill>
                <a:latin typeface="Arial"/>
                <a:ea typeface="Arial"/>
                <a:cs typeface="Arial"/>
                <a:sym typeface="Arial"/>
              </a:defRPr>
            </a:lvl7pPr>
            <a:lvl8pPr marL="1828754" lvl="7" algn="l" rtl="0">
              <a:spcBef>
                <a:spcPts val="0"/>
              </a:spcBef>
              <a:spcAft>
                <a:spcPts val="0"/>
              </a:spcAft>
              <a:buSzPts val="1400"/>
              <a:buChar char="○"/>
              <a:defRPr sz="5333" b="1">
                <a:solidFill>
                  <a:schemeClr val="dk1"/>
                </a:solidFill>
                <a:latin typeface="Arial"/>
                <a:ea typeface="Arial"/>
                <a:cs typeface="Arial"/>
                <a:sym typeface="Arial"/>
              </a:defRPr>
            </a:lvl8pPr>
            <a:lvl9pPr marL="2438339" lvl="8" algn="l" rtl="0">
              <a:spcBef>
                <a:spcPts val="0"/>
              </a:spcBef>
              <a:spcAft>
                <a:spcPts val="0"/>
              </a:spcAft>
              <a:buSzPts val="1400"/>
              <a:buChar char="■"/>
              <a:defRPr sz="5333" b="1">
                <a:solidFill>
                  <a:schemeClr val="dk1"/>
                </a:solidFill>
                <a:latin typeface="Arial"/>
                <a:ea typeface="Arial"/>
                <a:cs typeface="Arial"/>
                <a:sym typeface="Arial"/>
              </a:defRPr>
            </a:lvl9pPr>
          </a:lstStyle>
          <a:p>
            <a:endParaRPr/>
          </a:p>
        </p:txBody>
      </p:sp>
      <p:sp>
        <p:nvSpPr>
          <p:cNvPr id="22" name="Google Shape;22;p4"/>
          <p:cNvSpPr txBox="1">
            <a:spLocks noGrp="1"/>
          </p:cNvSpPr>
          <p:nvPr>
            <p:ph type="body" idx="1"/>
          </p:nvPr>
        </p:nvSpPr>
        <p:spPr>
          <a:xfrm>
            <a:off x="769420" y="1252539"/>
            <a:ext cx="10668000" cy="4614861"/>
          </a:xfrm>
          <a:prstGeom prst="rect">
            <a:avLst/>
          </a:prstGeom>
          <a:noFill/>
          <a:ln>
            <a:noFill/>
          </a:ln>
        </p:spPr>
        <p:txBody>
          <a:bodyPr spcFirstLastPara="1" wrap="square" lIns="91425" tIns="91425" rIns="91425" bIns="91425" anchor="t" anchorCtr="0">
            <a:noAutofit/>
          </a:bodyPr>
          <a:lstStyle>
            <a:lvl1pPr marL="609585" lvl="0" indent="-423323" rtl="0">
              <a:spcBef>
                <a:spcPts val="640"/>
              </a:spcBef>
              <a:spcAft>
                <a:spcPts val="0"/>
              </a:spcAft>
              <a:buSzPts val="1400"/>
              <a:buChar char="▪"/>
              <a:defRPr sz="3200"/>
            </a:lvl1pPr>
            <a:lvl2pPr marL="1219170" lvl="1" indent="-423323" rtl="0">
              <a:spcBef>
                <a:spcPts val="533"/>
              </a:spcBef>
              <a:spcAft>
                <a:spcPts val="0"/>
              </a:spcAft>
              <a:buSzPts val="1400"/>
              <a:buChar char="–"/>
              <a:defRPr sz="2667"/>
            </a:lvl2pPr>
            <a:lvl3pPr marL="1828754" lvl="2" indent="-423323" rtl="0">
              <a:spcBef>
                <a:spcPts val="480"/>
              </a:spcBef>
              <a:spcAft>
                <a:spcPts val="0"/>
              </a:spcAft>
              <a:buSzPts val="1400"/>
              <a:buChar char="▪"/>
              <a:defRPr sz="2400"/>
            </a:lvl3pPr>
            <a:lvl4pPr marL="2438339" lvl="3" indent="-423323" rtl="0">
              <a:spcBef>
                <a:spcPts val="480"/>
              </a:spcBef>
              <a:spcAft>
                <a:spcPts val="0"/>
              </a:spcAft>
              <a:buSzPts val="1400"/>
              <a:buChar char="▪"/>
              <a:defRPr sz="2400"/>
            </a:lvl4pPr>
            <a:lvl5pPr marL="3047924" lvl="4" indent="-423323" rtl="0">
              <a:spcBef>
                <a:spcPts val="480"/>
              </a:spcBef>
              <a:spcAft>
                <a:spcPts val="0"/>
              </a:spcAft>
              <a:buSzPts val="1400"/>
              <a:buChar char="▪"/>
              <a:defRPr sz="2400"/>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23" name="Google Shape;23;p4"/>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935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umn Content 1">
  <p:cSld name="1 Column Content 1">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773653" y="284173"/>
            <a:ext cx="10668000" cy="817600"/>
          </a:xfrm>
          <a:prstGeom prst="rect">
            <a:avLst/>
          </a:prstGeom>
          <a:noFill/>
          <a:ln>
            <a:noFill/>
          </a:ln>
        </p:spPr>
        <p:txBody>
          <a:bodyPr spcFirstLastPara="1" wrap="square" lIns="91425" tIns="91425" rIns="91425" bIns="91425" anchor="ctr" anchorCtr="0">
            <a:noAutofit/>
          </a:bodyPr>
          <a:lstStyle>
            <a:lvl1pPr lvl="0" algn="l" rtl="0">
              <a:lnSpc>
                <a:spcPct val="80000"/>
              </a:lnSpc>
              <a:spcBef>
                <a:spcPts val="0"/>
              </a:spcBef>
              <a:spcAft>
                <a:spcPts val="0"/>
              </a:spcAft>
              <a:buSzPts val="1400"/>
              <a:buChar char="●"/>
              <a:defRPr sz="4267" b="1">
                <a:solidFill>
                  <a:schemeClr val="dk2"/>
                </a:solidFill>
                <a:latin typeface="Calibri"/>
                <a:ea typeface="Calibri"/>
                <a:cs typeface="Calibri"/>
                <a:sym typeface="Calibri"/>
              </a:defRPr>
            </a:lvl1pPr>
            <a:lvl2pPr lvl="1" algn="l" rtl="0">
              <a:spcBef>
                <a:spcPts val="0"/>
              </a:spcBef>
              <a:spcAft>
                <a:spcPts val="0"/>
              </a:spcAft>
              <a:buSzPts val="1400"/>
              <a:buChar char="○"/>
              <a:defRPr sz="4800" b="1">
                <a:solidFill>
                  <a:schemeClr val="dk1"/>
                </a:solidFill>
                <a:latin typeface="Arial"/>
                <a:ea typeface="Arial"/>
                <a:cs typeface="Arial"/>
                <a:sym typeface="Arial"/>
              </a:defRPr>
            </a:lvl2pPr>
            <a:lvl3pPr lvl="2" algn="l" rtl="0">
              <a:spcBef>
                <a:spcPts val="0"/>
              </a:spcBef>
              <a:spcAft>
                <a:spcPts val="0"/>
              </a:spcAft>
              <a:buSzPts val="1400"/>
              <a:buChar char="■"/>
              <a:defRPr sz="4800" b="1">
                <a:solidFill>
                  <a:schemeClr val="dk1"/>
                </a:solidFill>
                <a:latin typeface="Arial"/>
                <a:ea typeface="Arial"/>
                <a:cs typeface="Arial"/>
                <a:sym typeface="Arial"/>
              </a:defRPr>
            </a:lvl3pPr>
            <a:lvl4pPr lvl="3" algn="l" rtl="0">
              <a:spcBef>
                <a:spcPts val="0"/>
              </a:spcBef>
              <a:spcAft>
                <a:spcPts val="0"/>
              </a:spcAft>
              <a:buSzPts val="1400"/>
              <a:buChar char="●"/>
              <a:defRPr sz="4800" b="1">
                <a:solidFill>
                  <a:schemeClr val="dk1"/>
                </a:solidFill>
                <a:latin typeface="Arial"/>
                <a:ea typeface="Arial"/>
                <a:cs typeface="Arial"/>
                <a:sym typeface="Arial"/>
              </a:defRPr>
            </a:lvl4pPr>
            <a:lvl5pPr lvl="4" algn="l" rtl="0">
              <a:spcBef>
                <a:spcPts val="0"/>
              </a:spcBef>
              <a:spcAft>
                <a:spcPts val="0"/>
              </a:spcAft>
              <a:buSzPts val="1400"/>
              <a:buChar char="○"/>
              <a:defRPr sz="4800" b="1">
                <a:solidFill>
                  <a:schemeClr val="dk1"/>
                </a:solidFill>
                <a:latin typeface="Arial"/>
                <a:ea typeface="Arial"/>
                <a:cs typeface="Arial"/>
                <a:sym typeface="Arial"/>
              </a:defRPr>
            </a:lvl5pPr>
            <a:lvl6pPr marL="609585" lvl="5" algn="l" rtl="0">
              <a:spcBef>
                <a:spcPts val="0"/>
              </a:spcBef>
              <a:spcAft>
                <a:spcPts val="0"/>
              </a:spcAft>
              <a:buSzPts val="1400"/>
              <a:buChar char="■"/>
              <a:defRPr sz="5333" b="1">
                <a:solidFill>
                  <a:schemeClr val="dk1"/>
                </a:solidFill>
                <a:latin typeface="Arial"/>
                <a:ea typeface="Arial"/>
                <a:cs typeface="Arial"/>
                <a:sym typeface="Arial"/>
              </a:defRPr>
            </a:lvl6pPr>
            <a:lvl7pPr marL="1219170" lvl="6" algn="l" rtl="0">
              <a:spcBef>
                <a:spcPts val="0"/>
              </a:spcBef>
              <a:spcAft>
                <a:spcPts val="0"/>
              </a:spcAft>
              <a:buSzPts val="1400"/>
              <a:buChar char="●"/>
              <a:defRPr sz="5333" b="1">
                <a:solidFill>
                  <a:schemeClr val="dk1"/>
                </a:solidFill>
                <a:latin typeface="Arial"/>
                <a:ea typeface="Arial"/>
                <a:cs typeface="Arial"/>
                <a:sym typeface="Arial"/>
              </a:defRPr>
            </a:lvl7pPr>
            <a:lvl8pPr marL="1828754" lvl="7" algn="l" rtl="0">
              <a:spcBef>
                <a:spcPts val="0"/>
              </a:spcBef>
              <a:spcAft>
                <a:spcPts val="0"/>
              </a:spcAft>
              <a:buSzPts val="1400"/>
              <a:buChar char="○"/>
              <a:defRPr sz="5333" b="1">
                <a:solidFill>
                  <a:schemeClr val="dk1"/>
                </a:solidFill>
                <a:latin typeface="Arial"/>
                <a:ea typeface="Arial"/>
                <a:cs typeface="Arial"/>
                <a:sym typeface="Arial"/>
              </a:defRPr>
            </a:lvl8pPr>
            <a:lvl9pPr marL="2438339" lvl="8" algn="l" rtl="0">
              <a:spcBef>
                <a:spcPts val="0"/>
              </a:spcBef>
              <a:spcAft>
                <a:spcPts val="0"/>
              </a:spcAft>
              <a:buSzPts val="1400"/>
              <a:buChar char="■"/>
              <a:defRPr sz="5333" b="1">
                <a:solidFill>
                  <a:schemeClr val="dk1"/>
                </a:solidFill>
                <a:latin typeface="Arial"/>
                <a:ea typeface="Arial"/>
                <a:cs typeface="Arial"/>
                <a:sym typeface="Arial"/>
              </a:defRPr>
            </a:lvl9pPr>
          </a:lstStyle>
          <a:p>
            <a:endParaRPr/>
          </a:p>
        </p:txBody>
      </p:sp>
      <p:sp>
        <p:nvSpPr>
          <p:cNvPr id="26" name="Google Shape;26;p5"/>
          <p:cNvSpPr txBox="1">
            <a:spLocks noGrp="1"/>
          </p:cNvSpPr>
          <p:nvPr>
            <p:ph type="body" idx="1"/>
          </p:nvPr>
        </p:nvSpPr>
        <p:spPr>
          <a:xfrm>
            <a:off x="769420" y="1252539"/>
            <a:ext cx="10668000" cy="4614800"/>
          </a:xfrm>
          <a:prstGeom prst="rect">
            <a:avLst/>
          </a:prstGeom>
          <a:noFill/>
          <a:ln>
            <a:noFill/>
          </a:ln>
        </p:spPr>
        <p:txBody>
          <a:bodyPr spcFirstLastPara="1" wrap="square" lIns="91425" tIns="91425" rIns="91425" bIns="91425" anchor="t" anchorCtr="0">
            <a:noAutofit/>
          </a:bodyPr>
          <a:lstStyle>
            <a:lvl1pPr marL="609585" lvl="0" indent="-423323" rtl="0">
              <a:spcBef>
                <a:spcPts val="640"/>
              </a:spcBef>
              <a:spcAft>
                <a:spcPts val="0"/>
              </a:spcAft>
              <a:buSzPts val="1400"/>
              <a:buChar char="▪"/>
              <a:defRPr sz="3200"/>
            </a:lvl1pPr>
            <a:lvl2pPr marL="1219170" lvl="1" indent="-423323" rtl="0">
              <a:spcBef>
                <a:spcPts val="533"/>
              </a:spcBef>
              <a:spcAft>
                <a:spcPts val="0"/>
              </a:spcAft>
              <a:buSzPts val="1400"/>
              <a:buChar char="–"/>
              <a:defRPr sz="2667"/>
            </a:lvl2pPr>
            <a:lvl3pPr marL="1828754" lvl="2" indent="-423323" rtl="0">
              <a:spcBef>
                <a:spcPts val="480"/>
              </a:spcBef>
              <a:spcAft>
                <a:spcPts val="0"/>
              </a:spcAft>
              <a:buSzPts val="1400"/>
              <a:buChar char="▪"/>
              <a:defRPr sz="2400"/>
            </a:lvl3pPr>
            <a:lvl4pPr marL="2438339" lvl="3" indent="-423323" rtl="0">
              <a:spcBef>
                <a:spcPts val="480"/>
              </a:spcBef>
              <a:spcAft>
                <a:spcPts val="0"/>
              </a:spcAft>
              <a:buSzPts val="1400"/>
              <a:buChar char="▪"/>
              <a:defRPr sz="2400"/>
            </a:lvl4pPr>
            <a:lvl5pPr marL="3047924" lvl="4" indent="-423323" rtl="0">
              <a:spcBef>
                <a:spcPts val="480"/>
              </a:spcBef>
              <a:spcAft>
                <a:spcPts val="0"/>
              </a:spcAft>
              <a:buSzPts val="1400"/>
              <a:buChar char="▪"/>
              <a:defRPr sz="2400"/>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27" name="Google Shape;27;p5"/>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
        <p:nvSpPr>
          <p:cNvPr id="28" name="Google Shape;28;p5"/>
          <p:cNvSpPr/>
          <p:nvPr/>
        </p:nvSpPr>
        <p:spPr>
          <a:xfrm>
            <a:off x="0" y="6218333"/>
            <a:ext cx="10668000" cy="461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9306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Column Content 1 1">
  <p:cSld name="1 Column Content 1 1">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73653" y="284173"/>
            <a:ext cx="10668000" cy="817600"/>
          </a:xfrm>
          <a:prstGeom prst="rect">
            <a:avLst/>
          </a:prstGeom>
          <a:noFill/>
          <a:ln>
            <a:noFill/>
          </a:ln>
        </p:spPr>
        <p:txBody>
          <a:bodyPr spcFirstLastPara="1" wrap="square" lIns="91425" tIns="91425" rIns="91425" bIns="91425" anchor="ctr" anchorCtr="0">
            <a:noAutofit/>
          </a:bodyPr>
          <a:lstStyle>
            <a:lvl1pPr lvl="0" algn="l" rtl="0">
              <a:lnSpc>
                <a:spcPct val="80000"/>
              </a:lnSpc>
              <a:spcBef>
                <a:spcPts val="0"/>
              </a:spcBef>
              <a:spcAft>
                <a:spcPts val="0"/>
              </a:spcAft>
              <a:buSzPts val="1400"/>
              <a:buChar char="●"/>
              <a:defRPr sz="4267" b="1">
                <a:solidFill>
                  <a:schemeClr val="dk2"/>
                </a:solidFill>
                <a:latin typeface="Calibri"/>
                <a:ea typeface="Calibri"/>
                <a:cs typeface="Calibri"/>
                <a:sym typeface="Calibri"/>
              </a:defRPr>
            </a:lvl1pPr>
            <a:lvl2pPr lvl="1" algn="l" rtl="0">
              <a:spcBef>
                <a:spcPts val="0"/>
              </a:spcBef>
              <a:spcAft>
                <a:spcPts val="0"/>
              </a:spcAft>
              <a:buSzPts val="1400"/>
              <a:buChar char="○"/>
              <a:defRPr sz="4800" b="1">
                <a:solidFill>
                  <a:schemeClr val="dk1"/>
                </a:solidFill>
                <a:latin typeface="Arial"/>
                <a:ea typeface="Arial"/>
                <a:cs typeface="Arial"/>
                <a:sym typeface="Arial"/>
              </a:defRPr>
            </a:lvl2pPr>
            <a:lvl3pPr lvl="2" algn="l" rtl="0">
              <a:spcBef>
                <a:spcPts val="0"/>
              </a:spcBef>
              <a:spcAft>
                <a:spcPts val="0"/>
              </a:spcAft>
              <a:buSzPts val="1400"/>
              <a:buChar char="■"/>
              <a:defRPr sz="4800" b="1">
                <a:solidFill>
                  <a:schemeClr val="dk1"/>
                </a:solidFill>
                <a:latin typeface="Arial"/>
                <a:ea typeface="Arial"/>
                <a:cs typeface="Arial"/>
                <a:sym typeface="Arial"/>
              </a:defRPr>
            </a:lvl3pPr>
            <a:lvl4pPr lvl="3" algn="l" rtl="0">
              <a:spcBef>
                <a:spcPts val="0"/>
              </a:spcBef>
              <a:spcAft>
                <a:spcPts val="0"/>
              </a:spcAft>
              <a:buSzPts val="1400"/>
              <a:buChar char="●"/>
              <a:defRPr sz="4800" b="1">
                <a:solidFill>
                  <a:schemeClr val="dk1"/>
                </a:solidFill>
                <a:latin typeface="Arial"/>
                <a:ea typeface="Arial"/>
                <a:cs typeface="Arial"/>
                <a:sym typeface="Arial"/>
              </a:defRPr>
            </a:lvl4pPr>
            <a:lvl5pPr lvl="4" algn="l" rtl="0">
              <a:spcBef>
                <a:spcPts val="0"/>
              </a:spcBef>
              <a:spcAft>
                <a:spcPts val="0"/>
              </a:spcAft>
              <a:buSzPts val="1400"/>
              <a:buChar char="○"/>
              <a:defRPr sz="4800" b="1">
                <a:solidFill>
                  <a:schemeClr val="dk1"/>
                </a:solidFill>
                <a:latin typeface="Arial"/>
                <a:ea typeface="Arial"/>
                <a:cs typeface="Arial"/>
                <a:sym typeface="Arial"/>
              </a:defRPr>
            </a:lvl5pPr>
            <a:lvl6pPr marL="609585" lvl="5" algn="l" rtl="0">
              <a:spcBef>
                <a:spcPts val="0"/>
              </a:spcBef>
              <a:spcAft>
                <a:spcPts val="0"/>
              </a:spcAft>
              <a:buSzPts val="1400"/>
              <a:buChar char="■"/>
              <a:defRPr sz="5333" b="1">
                <a:solidFill>
                  <a:schemeClr val="dk1"/>
                </a:solidFill>
                <a:latin typeface="Arial"/>
                <a:ea typeface="Arial"/>
                <a:cs typeface="Arial"/>
                <a:sym typeface="Arial"/>
              </a:defRPr>
            </a:lvl6pPr>
            <a:lvl7pPr marL="1219170" lvl="6" algn="l" rtl="0">
              <a:spcBef>
                <a:spcPts val="0"/>
              </a:spcBef>
              <a:spcAft>
                <a:spcPts val="0"/>
              </a:spcAft>
              <a:buSzPts val="1400"/>
              <a:buChar char="●"/>
              <a:defRPr sz="5333" b="1">
                <a:solidFill>
                  <a:schemeClr val="dk1"/>
                </a:solidFill>
                <a:latin typeface="Arial"/>
                <a:ea typeface="Arial"/>
                <a:cs typeface="Arial"/>
                <a:sym typeface="Arial"/>
              </a:defRPr>
            </a:lvl7pPr>
            <a:lvl8pPr marL="1828754" lvl="7" algn="l" rtl="0">
              <a:spcBef>
                <a:spcPts val="0"/>
              </a:spcBef>
              <a:spcAft>
                <a:spcPts val="0"/>
              </a:spcAft>
              <a:buSzPts val="1400"/>
              <a:buChar char="○"/>
              <a:defRPr sz="5333" b="1">
                <a:solidFill>
                  <a:schemeClr val="dk1"/>
                </a:solidFill>
                <a:latin typeface="Arial"/>
                <a:ea typeface="Arial"/>
                <a:cs typeface="Arial"/>
                <a:sym typeface="Arial"/>
              </a:defRPr>
            </a:lvl8pPr>
            <a:lvl9pPr marL="2438339" lvl="8" algn="l" rtl="0">
              <a:spcBef>
                <a:spcPts val="0"/>
              </a:spcBef>
              <a:spcAft>
                <a:spcPts val="0"/>
              </a:spcAft>
              <a:buSzPts val="1400"/>
              <a:buChar char="■"/>
              <a:defRPr sz="5333" b="1">
                <a:solidFill>
                  <a:schemeClr val="dk1"/>
                </a:solidFill>
                <a:latin typeface="Arial"/>
                <a:ea typeface="Arial"/>
                <a:cs typeface="Arial"/>
                <a:sym typeface="Arial"/>
              </a:defRPr>
            </a:lvl9pPr>
          </a:lstStyle>
          <a:p>
            <a:endParaRPr/>
          </a:p>
        </p:txBody>
      </p:sp>
      <p:sp>
        <p:nvSpPr>
          <p:cNvPr id="31" name="Google Shape;31;p6"/>
          <p:cNvSpPr txBox="1">
            <a:spLocks noGrp="1"/>
          </p:cNvSpPr>
          <p:nvPr>
            <p:ph type="body" idx="1"/>
          </p:nvPr>
        </p:nvSpPr>
        <p:spPr>
          <a:xfrm>
            <a:off x="769420" y="1252539"/>
            <a:ext cx="10668000" cy="4614800"/>
          </a:xfrm>
          <a:prstGeom prst="rect">
            <a:avLst/>
          </a:prstGeom>
          <a:noFill/>
          <a:ln>
            <a:noFill/>
          </a:ln>
        </p:spPr>
        <p:txBody>
          <a:bodyPr spcFirstLastPara="1" wrap="square" lIns="91425" tIns="91425" rIns="91425" bIns="91425" anchor="t" anchorCtr="0">
            <a:noAutofit/>
          </a:bodyPr>
          <a:lstStyle>
            <a:lvl1pPr marL="609585" lvl="0" indent="-423323" rtl="0">
              <a:spcBef>
                <a:spcPts val="640"/>
              </a:spcBef>
              <a:spcAft>
                <a:spcPts val="0"/>
              </a:spcAft>
              <a:buSzPts val="1400"/>
              <a:buChar char="▪"/>
              <a:defRPr sz="3200"/>
            </a:lvl1pPr>
            <a:lvl2pPr marL="1219170" lvl="1" indent="-423323" rtl="0">
              <a:spcBef>
                <a:spcPts val="533"/>
              </a:spcBef>
              <a:spcAft>
                <a:spcPts val="0"/>
              </a:spcAft>
              <a:buSzPts val="1400"/>
              <a:buChar char="–"/>
              <a:defRPr sz="2667"/>
            </a:lvl2pPr>
            <a:lvl3pPr marL="1828754" lvl="2" indent="-423323" rtl="0">
              <a:spcBef>
                <a:spcPts val="480"/>
              </a:spcBef>
              <a:spcAft>
                <a:spcPts val="0"/>
              </a:spcAft>
              <a:buSzPts val="1400"/>
              <a:buChar char="▪"/>
              <a:defRPr sz="2400"/>
            </a:lvl3pPr>
            <a:lvl4pPr marL="2438339" lvl="3" indent="-423323" rtl="0">
              <a:spcBef>
                <a:spcPts val="480"/>
              </a:spcBef>
              <a:spcAft>
                <a:spcPts val="0"/>
              </a:spcAft>
              <a:buSzPts val="1400"/>
              <a:buChar char="▪"/>
              <a:defRPr sz="2400"/>
            </a:lvl4pPr>
            <a:lvl5pPr marL="3047924" lvl="4" indent="-423323" rtl="0">
              <a:spcBef>
                <a:spcPts val="480"/>
              </a:spcBef>
              <a:spcAft>
                <a:spcPts val="0"/>
              </a:spcAft>
              <a:buSzPts val="1400"/>
              <a:buChar char="▪"/>
              <a:defRPr sz="2400"/>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32" name="Google Shape;32;p6"/>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
        <p:nvSpPr>
          <p:cNvPr id="33" name="Google Shape;33;p6"/>
          <p:cNvSpPr/>
          <p:nvPr/>
        </p:nvSpPr>
        <p:spPr>
          <a:xfrm>
            <a:off x="0" y="6218333"/>
            <a:ext cx="12192000" cy="34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9538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1 Column Content">
  <p:cSld name="1_1 Column Conten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771513" y="289985"/>
            <a:ext cx="10668000" cy="817564"/>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atin typeface="Calibri"/>
                <a:ea typeface="Calibri"/>
                <a:cs typeface="Calibri"/>
                <a:sym typeface="Calibri"/>
              </a:defRPr>
            </a:lvl1pPr>
            <a:lvl2pPr lvl="1" rtl="0">
              <a:spcBef>
                <a:spcPts val="0"/>
              </a:spcBef>
              <a:spcAft>
                <a:spcPts val="0"/>
              </a:spcAft>
              <a:buSzPts val="1400"/>
              <a:buChar char="○"/>
              <a:defRPr sz="4800" b="1">
                <a:solidFill>
                  <a:schemeClr val="dk1"/>
                </a:solidFill>
                <a:latin typeface="Arial"/>
                <a:ea typeface="Arial"/>
                <a:cs typeface="Arial"/>
                <a:sym typeface="Arial"/>
              </a:defRPr>
            </a:lvl2pPr>
            <a:lvl3pPr lvl="2" rtl="0">
              <a:spcBef>
                <a:spcPts val="0"/>
              </a:spcBef>
              <a:spcAft>
                <a:spcPts val="0"/>
              </a:spcAft>
              <a:buSzPts val="1400"/>
              <a:buChar char="■"/>
              <a:defRPr sz="4800" b="1">
                <a:solidFill>
                  <a:schemeClr val="dk1"/>
                </a:solidFill>
                <a:latin typeface="Arial"/>
                <a:ea typeface="Arial"/>
                <a:cs typeface="Arial"/>
                <a:sym typeface="Arial"/>
              </a:defRPr>
            </a:lvl3pPr>
            <a:lvl4pPr lvl="3" rtl="0">
              <a:spcBef>
                <a:spcPts val="0"/>
              </a:spcBef>
              <a:spcAft>
                <a:spcPts val="0"/>
              </a:spcAft>
              <a:buSzPts val="1400"/>
              <a:buChar char="●"/>
              <a:defRPr sz="4800" b="1">
                <a:solidFill>
                  <a:schemeClr val="dk1"/>
                </a:solidFill>
                <a:latin typeface="Arial"/>
                <a:ea typeface="Arial"/>
                <a:cs typeface="Arial"/>
                <a:sym typeface="Arial"/>
              </a:defRPr>
            </a:lvl4pPr>
            <a:lvl5pPr lvl="4" rtl="0">
              <a:spcBef>
                <a:spcPts val="0"/>
              </a:spcBef>
              <a:spcAft>
                <a:spcPts val="0"/>
              </a:spcAft>
              <a:buSzPts val="1400"/>
              <a:buChar char="○"/>
              <a:defRPr sz="4800" b="1">
                <a:solidFill>
                  <a:schemeClr val="dk1"/>
                </a:solidFill>
                <a:latin typeface="Arial"/>
                <a:ea typeface="Arial"/>
                <a:cs typeface="Arial"/>
                <a:sym typeface="Arial"/>
              </a:defRPr>
            </a:lvl5pPr>
            <a:lvl6pPr lvl="5" rtl="0">
              <a:spcBef>
                <a:spcPts val="0"/>
              </a:spcBef>
              <a:spcAft>
                <a:spcPts val="0"/>
              </a:spcAft>
              <a:buSzPts val="1400"/>
              <a:buChar char="■"/>
              <a:defRPr sz="5333" b="1">
                <a:solidFill>
                  <a:schemeClr val="dk1"/>
                </a:solidFill>
                <a:latin typeface="Arial"/>
                <a:ea typeface="Arial"/>
                <a:cs typeface="Arial"/>
                <a:sym typeface="Arial"/>
              </a:defRPr>
            </a:lvl6pPr>
            <a:lvl7pPr lvl="6" rtl="0">
              <a:spcBef>
                <a:spcPts val="0"/>
              </a:spcBef>
              <a:spcAft>
                <a:spcPts val="0"/>
              </a:spcAft>
              <a:buSzPts val="1400"/>
              <a:buChar char="●"/>
              <a:defRPr sz="5333" b="1">
                <a:solidFill>
                  <a:schemeClr val="dk1"/>
                </a:solidFill>
                <a:latin typeface="Arial"/>
                <a:ea typeface="Arial"/>
                <a:cs typeface="Arial"/>
                <a:sym typeface="Arial"/>
              </a:defRPr>
            </a:lvl7pPr>
            <a:lvl8pPr lvl="7" rtl="0">
              <a:spcBef>
                <a:spcPts val="0"/>
              </a:spcBef>
              <a:spcAft>
                <a:spcPts val="0"/>
              </a:spcAft>
              <a:buSzPts val="1400"/>
              <a:buChar char="○"/>
              <a:defRPr sz="5333" b="1">
                <a:solidFill>
                  <a:schemeClr val="dk1"/>
                </a:solidFill>
                <a:latin typeface="Arial"/>
                <a:ea typeface="Arial"/>
                <a:cs typeface="Arial"/>
                <a:sym typeface="Arial"/>
              </a:defRPr>
            </a:lvl8pPr>
            <a:lvl9pPr lvl="8" rtl="0">
              <a:spcBef>
                <a:spcPts val="0"/>
              </a:spcBef>
              <a:spcAft>
                <a:spcPts val="0"/>
              </a:spcAft>
              <a:buSzPts val="1400"/>
              <a:buChar char="■"/>
              <a:defRPr sz="5333" b="1">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1"/>
          </p:nvPr>
        </p:nvSpPr>
        <p:spPr>
          <a:xfrm>
            <a:off x="769420" y="1981200"/>
            <a:ext cx="10668000" cy="3886200"/>
          </a:xfrm>
          <a:prstGeom prst="rect">
            <a:avLst/>
          </a:prstGeom>
          <a:noFill/>
          <a:ln>
            <a:noFill/>
          </a:ln>
        </p:spPr>
        <p:txBody>
          <a:bodyPr spcFirstLastPara="1" wrap="square" lIns="91425" tIns="91425" rIns="91425" bIns="91425" anchor="t" anchorCtr="0">
            <a:noAutofit/>
          </a:bodyPr>
          <a:lstStyle>
            <a:lvl1pPr marL="609585" lvl="0" indent="-423323" rtl="0">
              <a:spcBef>
                <a:spcPts val="640"/>
              </a:spcBef>
              <a:spcAft>
                <a:spcPts val="0"/>
              </a:spcAft>
              <a:buSzPts val="1400"/>
              <a:buChar char="▪"/>
              <a:defRPr sz="3200">
                <a:solidFill>
                  <a:schemeClr val="dk1"/>
                </a:solidFill>
                <a:latin typeface="Calibri"/>
                <a:ea typeface="Calibri"/>
                <a:cs typeface="Calibri"/>
                <a:sym typeface="Calibri"/>
              </a:defRPr>
            </a:lvl1pPr>
            <a:lvl2pPr marL="1219170" lvl="1" indent="-423323" rtl="0">
              <a:spcBef>
                <a:spcPts val="533"/>
              </a:spcBef>
              <a:spcAft>
                <a:spcPts val="0"/>
              </a:spcAft>
              <a:buSzPts val="1400"/>
              <a:buChar char="–"/>
              <a:defRPr sz="2667">
                <a:solidFill>
                  <a:schemeClr val="dk1"/>
                </a:solidFill>
                <a:latin typeface="Calibri"/>
                <a:ea typeface="Calibri"/>
                <a:cs typeface="Calibri"/>
                <a:sym typeface="Calibri"/>
              </a:defRPr>
            </a:lvl2pPr>
            <a:lvl3pPr marL="1828754" lvl="2" indent="-423323" rtl="0">
              <a:spcBef>
                <a:spcPts val="480"/>
              </a:spcBef>
              <a:spcAft>
                <a:spcPts val="0"/>
              </a:spcAft>
              <a:buSzPts val="1400"/>
              <a:buChar char="▪"/>
              <a:defRPr sz="2400">
                <a:solidFill>
                  <a:schemeClr val="dk1"/>
                </a:solidFill>
                <a:latin typeface="Calibri"/>
                <a:ea typeface="Calibri"/>
                <a:cs typeface="Calibri"/>
                <a:sym typeface="Calibri"/>
              </a:defRPr>
            </a:lvl3pPr>
            <a:lvl4pPr marL="2438339" lvl="3" indent="-423323" rtl="0">
              <a:spcBef>
                <a:spcPts val="480"/>
              </a:spcBef>
              <a:spcAft>
                <a:spcPts val="0"/>
              </a:spcAft>
              <a:buSzPts val="1400"/>
              <a:buChar char="▪"/>
              <a:defRPr sz="2400">
                <a:solidFill>
                  <a:schemeClr val="dk1"/>
                </a:solidFill>
                <a:latin typeface="Calibri"/>
                <a:ea typeface="Calibri"/>
                <a:cs typeface="Calibri"/>
                <a:sym typeface="Calibri"/>
              </a:defRPr>
            </a:lvl4pPr>
            <a:lvl5pPr marL="3047924" lvl="4" indent="-423323" rtl="0">
              <a:spcBef>
                <a:spcPts val="480"/>
              </a:spcBef>
              <a:spcAft>
                <a:spcPts val="0"/>
              </a:spcAft>
              <a:buSzPts val="1400"/>
              <a:buChar char="▪"/>
              <a:defRPr sz="2400">
                <a:solidFill>
                  <a:schemeClr val="dk1"/>
                </a:solidFill>
                <a:latin typeface="Calibri"/>
                <a:ea typeface="Calibri"/>
                <a:cs typeface="Calibri"/>
                <a:sym typeface="Calibri"/>
              </a:defRPr>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37" name="Google Shape;37;p7"/>
          <p:cNvSpPr txBox="1">
            <a:spLocks noGrp="1"/>
          </p:cNvSpPr>
          <p:nvPr>
            <p:ph type="body" idx="2"/>
          </p:nvPr>
        </p:nvSpPr>
        <p:spPr>
          <a:xfrm>
            <a:off x="769420" y="1270002"/>
            <a:ext cx="10668000" cy="559300"/>
          </a:xfrm>
          <a:prstGeom prst="rect">
            <a:avLst/>
          </a:prstGeom>
          <a:noFill/>
          <a:ln>
            <a:noFill/>
          </a:ln>
        </p:spPr>
        <p:txBody>
          <a:bodyPr spcFirstLastPara="1" wrap="square" lIns="91425" tIns="91425" rIns="91425" bIns="91425" anchor="ctr" anchorCtr="0">
            <a:noAutofit/>
          </a:bodyPr>
          <a:lstStyle>
            <a:lvl1pPr marL="609585" lvl="0" indent="-304792" rtl="0">
              <a:spcBef>
                <a:spcPts val="640"/>
              </a:spcBef>
              <a:spcAft>
                <a:spcPts val="0"/>
              </a:spcAft>
              <a:buClr>
                <a:schemeClr val="lt2"/>
              </a:buClr>
              <a:buSzPts val="1400"/>
              <a:buFont typeface="Calibri"/>
              <a:buNone/>
              <a:defRPr cap="none">
                <a:solidFill>
                  <a:schemeClr val="lt2"/>
                </a:solidFill>
                <a:latin typeface="Calibri"/>
                <a:ea typeface="Calibri"/>
                <a:cs typeface="Calibri"/>
                <a:sym typeface="Calibri"/>
              </a:defRPr>
            </a:lvl1pPr>
            <a:lvl2pPr marL="1219170" lvl="1" indent="-423323" rtl="0">
              <a:spcBef>
                <a:spcPts val="533"/>
              </a:spcBef>
              <a:spcAft>
                <a:spcPts val="0"/>
              </a:spcAft>
              <a:buSzPts val="1400"/>
              <a:buChar char="–"/>
              <a:defRPr sz="2667" b="0">
                <a:solidFill>
                  <a:schemeClr val="dk1"/>
                </a:solidFill>
                <a:latin typeface="Calibri"/>
                <a:ea typeface="Calibri"/>
                <a:cs typeface="Calibri"/>
                <a:sym typeface="Calibri"/>
              </a:defRPr>
            </a:lvl2pPr>
            <a:lvl3pPr marL="1828754" lvl="2" indent="-423323" rtl="0">
              <a:spcBef>
                <a:spcPts val="480"/>
              </a:spcBef>
              <a:spcAft>
                <a:spcPts val="0"/>
              </a:spcAft>
              <a:buSzPts val="1400"/>
              <a:buChar char="▪"/>
              <a:defRPr sz="2400" b="0">
                <a:solidFill>
                  <a:schemeClr val="dk1"/>
                </a:solidFill>
                <a:latin typeface="Calibri"/>
                <a:ea typeface="Calibri"/>
                <a:cs typeface="Calibri"/>
                <a:sym typeface="Calibri"/>
              </a:defRPr>
            </a:lvl3pPr>
            <a:lvl4pPr marL="2438339" lvl="3" indent="-423323" rtl="0">
              <a:spcBef>
                <a:spcPts val="480"/>
              </a:spcBef>
              <a:spcAft>
                <a:spcPts val="0"/>
              </a:spcAft>
              <a:buSzPts val="1400"/>
              <a:buChar char="▪"/>
              <a:defRPr sz="2400" b="0">
                <a:solidFill>
                  <a:schemeClr val="dk1"/>
                </a:solidFill>
                <a:latin typeface="Calibri"/>
                <a:ea typeface="Calibri"/>
                <a:cs typeface="Calibri"/>
                <a:sym typeface="Calibri"/>
              </a:defRPr>
            </a:lvl4pPr>
            <a:lvl5pPr marL="3047924" lvl="4" indent="-423323" rtl="0">
              <a:spcBef>
                <a:spcPts val="480"/>
              </a:spcBef>
              <a:spcAft>
                <a:spcPts val="0"/>
              </a:spcAft>
              <a:buSzPts val="1400"/>
              <a:buChar char="▪"/>
              <a:defRPr sz="2400" b="0">
                <a:solidFill>
                  <a:schemeClr val="dk1"/>
                </a:solidFill>
                <a:latin typeface="Calibri"/>
                <a:ea typeface="Calibri"/>
                <a:cs typeface="Calibri"/>
                <a:sym typeface="Calibri"/>
              </a:defRPr>
            </a:lvl5pPr>
            <a:lvl6pPr marL="3657509" lvl="5" indent="-423323" rtl="0">
              <a:spcBef>
                <a:spcPts val="480"/>
              </a:spcBef>
              <a:spcAft>
                <a:spcPts val="0"/>
              </a:spcAft>
              <a:buSzPts val="1400"/>
              <a:buChar char="▪"/>
              <a:defRPr b="1">
                <a:solidFill>
                  <a:schemeClr val="dk1"/>
                </a:solidFill>
                <a:latin typeface="Arial"/>
                <a:ea typeface="Arial"/>
                <a:cs typeface="Arial"/>
                <a:sym typeface="Arial"/>
              </a:defRPr>
            </a:lvl6pPr>
            <a:lvl7pPr marL="4267093" lvl="6" indent="-423323" rtl="0">
              <a:spcBef>
                <a:spcPts val="480"/>
              </a:spcBef>
              <a:spcAft>
                <a:spcPts val="0"/>
              </a:spcAft>
              <a:buSzPts val="1400"/>
              <a:buChar char="▪"/>
              <a:defRPr b="1">
                <a:solidFill>
                  <a:schemeClr val="dk1"/>
                </a:solidFill>
                <a:latin typeface="Arial"/>
                <a:ea typeface="Arial"/>
                <a:cs typeface="Arial"/>
                <a:sym typeface="Arial"/>
              </a:defRPr>
            </a:lvl7pPr>
            <a:lvl8pPr marL="4876678" lvl="7" indent="-423323" rtl="0">
              <a:spcBef>
                <a:spcPts val="480"/>
              </a:spcBef>
              <a:spcAft>
                <a:spcPts val="0"/>
              </a:spcAft>
              <a:buSzPts val="1400"/>
              <a:buChar char="▪"/>
              <a:defRPr b="1">
                <a:solidFill>
                  <a:schemeClr val="dk1"/>
                </a:solidFill>
                <a:latin typeface="Arial"/>
                <a:ea typeface="Arial"/>
                <a:cs typeface="Arial"/>
                <a:sym typeface="Arial"/>
              </a:defRPr>
            </a:lvl8pPr>
            <a:lvl9pPr marL="5486263" lvl="8" indent="-423323" rtl="0">
              <a:spcBef>
                <a:spcPts val="480"/>
              </a:spcBef>
              <a:spcAft>
                <a:spcPts val="0"/>
              </a:spcAft>
              <a:buSzPts val="1400"/>
              <a:buChar char="▪"/>
              <a:defRPr b="1">
                <a:solidFill>
                  <a:schemeClr val="dk1"/>
                </a:solidFill>
                <a:latin typeface="Arial"/>
                <a:ea typeface="Arial"/>
                <a:cs typeface="Arial"/>
                <a:sym typeface="Arial"/>
              </a:defRPr>
            </a:lvl9pPr>
          </a:lstStyle>
          <a:p>
            <a:endParaRPr/>
          </a:p>
        </p:txBody>
      </p:sp>
      <p:sp>
        <p:nvSpPr>
          <p:cNvPr id="38" name="Google Shape;38;p7"/>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5680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2 Column Content">
  <p:cSld name="1_2 Column Conten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773653" y="293687"/>
            <a:ext cx="10668000" cy="817564"/>
          </a:xfrm>
          <a:prstGeom prst="rect">
            <a:avLst/>
          </a:prstGeom>
          <a:noFill/>
          <a:ln>
            <a:noFill/>
          </a:ln>
        </p:spPr>
        <p:txBody>
          <a:bodyPr spcFirstLastPara="1" wrap="square" lIns="91425" tIns="91425" rIns="91425" bIns="91425" anchor="ctr" anchorCtr="0">
            <a:noAutofit/>
          </a:bodyPr>
          <a:lstStyle>
            <a:lvl1pPr lvl="0" algn="l" rtl="0">
              <a:lnSpc>
                <a:spcPct val="80000"/>
              </a:lnSpc>
              <a:spcBef>
                <a:spcPts val="0"/>
              </a:spcBef>
              <a:spcAft>
                <a:spcPts val="0"/>
              </a:spcAft>
              <a:buSzPts val="1400"/>
              <a:buChar char="●"/>
              <a:defRPr sz="4267" b="1">
                <a:solidFill>
                  <a:schemeClr val="dk2"/>
                </a:solidFill>
                <a:latin typeface="Calibri"/>
                <a:ea typeface="Calibri"/>
                <a:cs typeface="Calibri"/>
                <a:sym typeface="Calibri"/>
              </a:defRPr>
            </a:lvl1pPr>
            <a:lvl2pPr lvl="1" algn="l" rtl="0">
              <a:spcBef>
                <a:spcPts val="0"/>
              </a:spcBef>
              <a:spcAft>
                <a:spcPts val="0"/>
              </a:spcAft>
              <a:buSzPts val="1400"/>
              <a:buChar char="○"/>
              <a:defRPr sz="4800" b="1">
                <a:solidFill>
                  <a:schemeClr val="dk1"/>
                </a:solidFill>
                <a:latin typeface="Arial"/>
                <a:ea typeface="Arial"/>
                <a:cs typeface="Arial"/>
                <a:sym typeface="Arial"/>
              </a:defRPr>
            </a:lvl2pPr>
            <a:lvl3pPr lvl="2" algn="l" rtl="0">
              <a:spcBef>
                <a:spcPts val="0"/>
              </a:spcBef>
              <a:spcAft>
                <a:spcPts val="0"/>
              </a:spcAft>
              <a:buSzPts val="1400"/>
              <a:buChar char="■"/>
              <a:defRPr sz="4800" b="1">
                <a:solidFill>
                  <a:schemeClr val="dk1"/>
                </a:solidFill>
                <a:latin typeface="Arial"/>
                <a:ea typeface="Arial"/>
                <a:cs typeface="Arial"/>
                <a:sym typeface="Arial"/>
              </a:defRPr>
            </a:lvl3pPr>
            <a:lvl4pPr lvl="3" algn="l" rtl="0">
              <a:spcBef>
                <a:spcPts val="0"/>
              </a:spcBef>
              <a:spcAft>
                <a:spcPts val="0"/>
              </a:spcAft>
              <a:buSzPts val="1400"/>
              <a:buChar char="●"/>
              <a:defRPr sz="4800" b="1">
                <a:solidFill>
                  <a:schemeClr val="dk1"/>
                </a:solidFill>
                <a:latin typeface="Arial"/>
                <a:ea typeface="Arial"/>
                <a:cs typeface="Arial"/>
                <a:sym typeface="Arial"/>
              </a:defRPr>
            </a:lvl4pPr>
            <a:lvl5pPr lvl="4" algn="l" rtl="0">
              <a:spcBef>
                <a:spcPts val="0"/>
              </a:spcBef>
              <a:spcAft>
                <a:spcPts val="0"/>
              </a:spcAft>
              <a:buSzPts val="1400"/>
              <a:buChar char="○"/>
              <a:defRPr sz="4800" b="1">
                <a:solidFill>
                  <a:schemeClr val="dk1"/>
                </a:solidFill>
                <a:latin typeface="Arial"/>
                <a:ea typeface="Arial"/>
                <a:cs typeface="Arial"/>
                <a:sym typeface="Arial"/>
              </a:defRPr>
            </a:lvl5pPr>
            <a:lvl6pPr marL="609585" lvl="5" algn="l" rtl="0">
              <a:spcBef>
                <a:spcPts val="0"/>
              </a:spcBef>
              <a:spcAft>
                <a:spcPts val="0"/>
              </a:spcAft>
              <a:buSzPts val="1400"/>
              <a:buChar char="■"/>
              <a:defRPr sz="5333" b="1">
                <a:solidFill>
                  <a:schemeClr val="dk1"/>
                </a:solidFill>
                <a:latin typeface="Arial"/>
                <a:ea typeface="Arial"/>
                <a:cs typeface="Arial"/>
                <a:sym typeface="Arial"/>
              </a:defRPr>
            </a:lvl6pPr>
            <a:lvl7pPr marL="1219170" lvl="6" algn="l" rtl="0">
              <a:spcBef>
                <a:spcPts val="0"/>
              </a:spcBef>
              <a:spcAft>
                <a:spcPts val="0"/>
              </a:spcAft>
              <a:buSzPts val="1400"/>
              <a:buChar char="●"/>
              <a:defRPr sz="5333" b="1">
                <a:solidFill>
                  <a:schemeClr val="dk1"/>
                </a:solidFill>
                <a:latin typeface="Arial"/>
                <a:ea typeface="Arial"/>
                <a:cs typeface="Arial"/>
                <a:sym typeface="Arial"/>
              </a:defRPr>
            </a:lvl7pPr>
            <a:lvl8pPr marL="1828754" lvl="7" algn="l" rtl="0">
              <a:spcBef>
                <a:spcPts val="0"/>
              </a:spcBef>
              <a:spcAft>
                <a:spcPts val="0"/>
              </a:spcAft>
              <a:buSzPts val="1400"/>
              <a:buChar char="○"/>
              <a:defRPr sz="5333" b="1">
                <a:solidFill>
                  <a:schemeClr val="dk1"/>
                </a:solidFill>
                <a:latin typeface="Arial"/>
                <a:ea typeface="Arial"/>
                <a:cs typeface="Arial"/>
                <a:sym typeface="Arial"/>
              </a:defRPr>
            </a:lvl8pPr>
            <a:lvl9pPr marL="2438339" lvl="8" algn="l" rtl="0">
              <a:spcBef>
                <a:spcPts val="0"/>
              </a:spcBef>
              <a:spcAft>
                <a:spcPts val="0"/>
              </a:spcAft>
              <a:buSzPts val="1400"/>
              <a:buChar char="■"/>
              <a:defRPr sz="5333" b="1">
                <a:solidFill>
                  <a:schemeClr val="dk1"/>
                </a:solidFill>
                <a:latin typeface="Arial"/>
                <a:ea typeface="Arial"/>
                <a:cs typeface="Arial"/>
                <a:sym typeface="Arial"/>
              </a:defRPr>
            </a:lvl9pPr>
          </a:lstStyle>
          <a:p>
            <a:endParaRPr/>
          </a:p>
        </p:txBody>
      </p:sp>
      <p:sp>
        <p:nvSpPr>
          <p:cNvPr id="46" name="Google Shape;46;p9"/>
          <p:cNvSpPr txBox="1">
            <a:spLocks noGrp="1"/>
          </p:cNvSpPr>
          <p:nvPr>
            <p:ph type="body" idx="1"/>
          </p:nvPr>
        </p:nvSpPr>
        <p:spPr>
          <a:xfrm>
            <a:off x="769420" y="1270002"/>
            <a:ext cx="10668000" cy="559300"/>
          </a:xfrm>
          <a:prstGeom prst="rect">
            <a:avLst/>
          </a:prstGeom>
          <a:noFill/>
          <a:ln>
            <a:noFill/>
          </a:ln>
        </p:spPr>
        <p:txBody>
          <a:bodyPr spcFirstLastPara="1" wrap="square" lIns="91425" tIns="91425" rIns="91425" bIns="91425" anchor="ctr" anchorCtr="0">
            <a:noAutofit/>
          </a:bodyPr>
          <a:lstStyle>
            <a:lvl1pPr marL="609585" lvl="0" indent="-304792" rtl="0">
              <a:spcBef>
                <a:spcPts val="640"/>
              </a:spcBef>
              <a:spcAft>
                <a:spcPts val="0"/>
              </a:spcAft>
              <a:buClr>
                <a:schemeClr val="lt2"/>
              </a:buClr>
              <a:buSzPts val="1400"/>
              <a:buFont typeface="Calibri"/>
              <a:buNone/>
              <a:defRPr cap="none">
                <a:solidFill>
                  <a:schemeClr val="lt2"/>
                </a:solidFill>
              </a:defRPr>
            </a:lvl1pPr>
            <a:lvl2pPr marL="1219170" lvl="1" indent="-423323" rtl="0">
              <a:spcBef>
                <a:spcPts val="533"/>
              </a:spcBef>
              <a:spcAft>
                <a:spcPts val="0"/>
              </a:spcAft>
              <a:buSzPts val="1400"/>
              <a:buChar char="–"/>
              <a:defRPr sz="2667" b="0">
                <a:solidFill>
                  <a:schemeClr val="dk1"/>
                </a:solidFill>
                <a:latin typeface="Calibri"/>
                <a:ea typeface="Calibri"/>
                <a:cs typeface="Calibri"/>
                <a:sym typeface="Calibri"/>
              </a:defRPr>
            </a:lvl2pPr>
            <a:lvl3pPr marL="1828754" lvl="2" indent="-423323" rtl="0">
              <a:spcBef>
                <a:spcPts val="480"/>
              </a:spcBef>
              <a:spcAft>
                <a:spcPts val="0"/>
              </a:spcAft>
              <a:buSzPts val="1400"/>
              <a:buChar char="▪"/>
              <a:defRPr sz="2400" b="0">
                <a:solidFill>
                  <a:schemeClr val="dk1"/>
                </a:solidFill>
                <a:latin typeface="Calibri"/>
                <a:ea typeface="Calibri"/>
                <a:cs typeface="Calibri"/>
                <a:sym typeface="Calibri"/>
              </a:defRPr>
            </a:lvl3pPr>
            <a:lvl4pPr marL="2438339" lvl="3" indent="-423323" rtl="0">
              <a:spcBef>
                <a:spcPts val="480"/>
              </a:spcBef>
              <a:spcAft>
                <a:spcPts val="0"/>
              </a:spcAft>
              <a:buSzPts val="1400"/>
              <a:buChar char="▪"/>
              <a:defRPr sz="2400" b="0">
                <a:solidFill>
                  <a:schemeClr val="dk1"/>
                </a:solidFill>
                <a:latin typeface="Calibri"/>
                <a:ea typeface="Calibri"/>
                <a:cs typeface="Calibri"/>
                <a:sym typeface="Calibri"/>
              </a:defRPr>
            </a:lvl4pPr>
            <a:lvl5pPr marL="3047924" lvl="4" indent="-423323" rtl="0">
              <a:spcBef>
                <a:spcPts val="480"/>
              </a:spcBef>
              <a:spcAft>
                <a:spcPts val="0"/>
              </a:spcAft>
              <a:buSzPts val="1400"/>
              <a:buChar char="▪"/>
              <a:defRPr sz="2400" b="0">
                <a:solidFill>
                  <a:schemeClr val="dk1"/>
                </a:solidFill>
                <a:latin typeface="Calibri"/>
                <a:ea typeface="Calibri"/>
                <a:cs typeface="Calibri"/>
                <a:sym typeface="Calibri"/>
              </a:defRPr>
            </a:lvl5pPr>
            <a:lvl6pPr marL="3657509" lvl="5" indent="-423323" rtl="0">
              <a:spcBef>
                <a:spcPts val="480"/>
              </a:spcBef>
              <a:spcAft>
                <a:spcPts val="0"/>
              </a:spcAft>
              <a:buSzPts val="1400"/>
              <a:buChar char="▪"/>
              <a:defRPr b="1">
                <a:solidFill>
                  <a:schemeClr val="dk1"/>
                </a:solidFill>
                <a:latin typeface="Arial"/>
                <a:ea typeface="Arial"/>
                <a:cs typeface="Arial"/>
                <a:sym typeface="Arial"/>
              </a:defRPr>
            </a:lvl6pPr>
            <a:lvl7pPr marL="4267093" lvl="6" indent="-423323" rtl="0">
              <a:spcBef>
                <a:spcPts val="480"/>
              </a:spcBef>
              <a:spcAft>
                <a:spcPts val="0"/>
              </a:spcAft>
              <a:buSzPts val="1400"/>
              <a:buChar char="▪"/>
              <a:defRPr b="1">
                <a:solidFill>
                  <a:schemeClr val="dk1"/>
                </a:solidFill>
                <a:latin typeface="Arial"/>
                <a:ea typeface="Arial"/>
                <a:cs typeface="Arial"/>
                <a:sym typeface="Arial"/>
              </a:defRPr>
            </a:lvl7pPr>
            <a:lvl8pPr marL="4876678" lvl="7" indent="-423323" rtl="0">
              <a:spcBef>
                <a:spcPts val="480"/>
              </a:spcBef>
              <a:spcAft>
                <a:spcPts val="0"/>
              </a:spcAft>
              <a:buSzPts val="1400"/>
              <a:buChar char="▪"/>
              <a:defRPr b="1">
                <a:solidFill>
                  <a:schemeClr val="dk1"/>
                </a:solidFill>
                <a:latin typeface="Arial"/>
                <a:ea typeface="Arial"/>
                <a:cs typeface="Arial"/>
                <a:sym typeface="Arial"/>
              </a:defRPr>
            </a:lvl8pPr>
            <a:lvl9pPr marL="5486263" lvl="8" indent="-423323" rtl="0">
              <a:spcBef>
                <a:spcPts val="480"/>
              </a:spcBef>
              <a:spcAft>
                <a:spcPts val="0"/>
              </a:spcAft>
              <a:buSzPts val="1400"/>
              <a:buChar char="▪"/>
              <a:defRPr b="1">
                <a:solidFill>
                  <a:schemeClr val="dk1"/>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769420" y="1993900"/>
            <a:ext cx="5181600" cy="3886200"/>
          </a:xfrm>
          <a:prstGeom prst="rect">
            <a:avLst/>
          </a:prstGeom>
          <a:noFill/>
          <a:ln>
            <a:noFill/>
          </a:ln>
        </p:spPr>
        <p:txBody>
          <a:bodyPr spcFirstLastPara="1" wrap="square" lIns="91425" tIns="91425" rIns="91425" bIns="91425" anchor="t" anchorCtr="0">
            <a:noAutofit/>
          </a:bodyPr>
          <a:lstStyle>
            <a:lvl1pPr marL="609585" lvl="0" indent="-423323" rtl="0">
              <a:spcBef>
                <a:spcPts val="640"/>
              </a:spcBef>
              <a:spcAft>
                <a:spcPts val="0"/>
              </a:spcAft>
              <a:buSzPts val="1400"/>
              <a:buChar char="▪"/>
              <a:defRPr sz="3200"/>
            </a:lvl1pPr>
            <a:lvl2pPr marL="1219170" lvl="1" indent="-423323" rtl="0">
              <a:spcBef>
                <a:spcPts val="533"/>
              </a:spcBef>
              <a:spcAft>
                <a:spcPts val="0"/>
              </a:spcAft>
              <a:buSzPts val="1400"/>
              <a:buChar char="–"/>
              <a:defRPr sz="2667"/>
            </a:lvl2pPr>
            <a:lvl3pPr marL="1828754" lvl="2" indent="-423323" rtl="0">
              <a:spcBef>
                <a:spcPts val="480"/>
              </a:spcBef>
              <a:spcAft>
                <a:spcPts val="0"/>
              </a:spcAft>
              <a:buSzPts val="1400"/>
              <a:buChar char="▪"/>
              <a:defRPr sz="2400"/>
            </a:lvl3pPr>
            <a:lvl4pPr marL="2438339" lvl="3" indent="-423323" rtl="0">
              <a:spcBef>
                <a:spcPts val="480"/>
              </a:spcBef>
              <a:spcAft>
                <a:spcPts val="0"/>
              </a:spcAft>
              <a:buSzPts val="1400"/>
              <a:buChar char="▪"/>
              <a:defRPr sz="2400"/>
            </a:lvl4pPr>
            <a:lvl5pPr marL="3047924" lvl="4" indent="-423323" rtl="0">
              <a:spcBef>
                <a:spcPts val="480"/>
              </a:spcBef>
              <a:spcAft>
                <a:spcPts val="0"/>
              </a:spcAft>
              <a:buSzPts val="1400"/>
              <a:buChar char="▪"/>
              <a:defRPr sz="2400"/>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48" name="Google Shape;48;p9"/>
          <p:cNvSpPr txBox="1">
            <a:spLocks noGrp="1"/>
          </p:cNvSpPr>
          <p:nvPr>
            <p:ph type="body" idx="3"/>
          </p:nvPr>
        </p:nvSpPr>
        <p:spPr>
          <a:xfrm>
            <a:off x="6248400" y="1993900"/>
            <a:ext cx="5181600" cy="3886200"/>
          </a:xfrm>
          <a:prstGeom prst="rect">
            <a:avLst/>
          </a:prstGeom>
          <a:noFill/>
          <a:ln>
            <a:noFill/>
          </a:ln>
        </p:spPr>
        <p:txBody>
          <a:bodyPr spcFirstLastPara="1" wrap="square" lIns="91425" tIns="91425" rIns="91425" bIns="91425" anchor="t" anchorCtr="0">
            <a:noAutofit/>
          </a:bodyPr>
          <a:lstStyle>
            <a:lvl1pPr marL="609585" lvl="0" indent="-423323" rtl="0">
              <a:spcBef>
                <a:spcPts val="640"/>
              </a:spcBef>
              <a:spcAft>
                <a:spcPts val="0"/>
              </a:spcAft>
              <a:buSzPts val="1400"/>
              <a:buChar char="▪"/>
              <a:defRPr sz="3200"/>
            </a:lvl1pPr>
            <a:lvl2pPr marL="1219170" lvl="1" indent="-423323" rtl="0">
              <a:spcBef>
                <a:spcPts val="533"/>
              </a:spcBef>
              <a:spcAft>
                <a:spcPts val="0"/>
              </a:spcAft>
              <a:buSzPts val="1400"/>
              <a:buChar char="–"/>
              <a:defRPr sz="2667"/>
            </a:lvl2pPr>
            <a:lvl3pPr marL="1828754" lvl="2" indent="-423323" rtl="0">
              <a:spcBef>
                <a:spcPts val="480"/>
              </a:spcBef>
              <a:spcAft>
                <a:spcPts val="0"/>
              </a:spcAft>
              <a:buSzPts val="1400"/>
              <a:buChar char="▪"/>
              <a:defRPr sz="2400"/>
            </a:lvl3pPr>
            <a:lvl4pPr marL="2438339" lvl="3" indent="-423323" rtl="0">
              <a:spcBef>
                <a:spcPts val="480"/>
              </a:spcBef>
              <a:spcAft>
                <a:spcPts val="0"/>
              </a:spcAft>
              <a:buSzPts val="1400"/>
              <a:buChar char="▪"/>
              <a:defRPr sz="2400"/>
            </a:lvl4pPr>
            <a:lvl5pPr marL="3047924" lvl="4" indent="-423323" rtl="0">
              <a:spcBef>
                <a:spcPts val="480"/>
              </a:spcBef>
              <a:spcAft>
                <a:spcPts val="0"/>
              </a:spcAft>
              <a:buSzPts val="1400"/>
              <a:buChar char="▪"/>
              <a:defRPr sz="2400"/>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49" name="Google Shape;49;p9"/>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0201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 with Caption">
  <p:cSld name="Chart with Caption">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774347" y="286953"/>
            <a:ext cx="10668000" cy="817564"/>
          </a:xfrm>
          <a:prstGeom prst="rect">
            <a:avLst/>
          </a:prstGeom>
          <a:noFill/>
          <a:ln>
            <a:noFill/>
          </a:ln>
        </p:spPr>
        <p:txBody>
          <a:bodyPr spcFirstLastPara="1" wrap="square" lIns="91425" tIns="91425" rIns="91425" bIns="91425" anchor="ctr" anchorCtr="0">
            <a:noAutofit/>
          </a:bodyPr>
          <a:lstStyle>
            <a:lvl1pPr lvl="0" algn="l" rtl="0">
              <a:lnSpc>
                <a:spcPct val="80000"/>
              </a:lnSpc>
              <a:spcBef>
                <a:spcPts val="0"/>
              </a:spcBef>
              <a:spcAft>
                <a:spcPts val="0"/>
              </a:spcAft>
              <a:buSzPts val="1400"/>
              <a:buChar char="●"/>
              <a:defRPr sz="4267" b="1">
                <a:solidFill>
                  <a:schemeClr val="dk2"/>
                </a:solidFill>
                <a:latin typeface="Calibri"/>
                <a:ea typeface="Calibri"/>
                <a:cs typeface="Calibri"/>
                <a:sym typeface="Calibri"/>
              </a:defRPr>
            </a:lvl1pPr>
            <a:lvl2pPr lvl="1" algn="l" rtl="0">
              <a:spcBef>
                <a:spcPts val="0"/>
              </a:spcBef>
              <a:spcAft>
                <a:spcPts val="0"/>
              </a:spcAft>
              <a:buSzPts val="1400"/>
              <a:buChar char="○"/>
              <a:defRPr sz="4800" b="1">
                <a:solidFill>
                  <a:schemeClr val="dk1"/>
                </a:solidFill>
                <a:latin typeface="Arial"/>
                <a:ea typeface="Arial"/>
                <a:cs typeface="Arial"/>
                <a:sym typeface="Arial"/>
              </a:defRPr>
            </a:lvl2pPr>
            <a:lvl3pPr lvl="2" algn="l" rtl="0">
              <a:spcBef>
                <a:spcPts val="0"/>
              </a:spcBef>
              <a:spcAft>
                <a:spcPts val="0"/>
              </a:spcAft>
              <a:buSzPts val="1400"/>
              <a:buChar char="■"/>
              <a:defRPr sz="4800" b="1">
                <a:solidFill>
                  <a:schemeClr val="dk1"/>
                </a:solidFill>
                <a:latin typeface="Arial"/>
                <a:ea typeface="Arial"/>
                <a:cs typeface="Arial"/>
                <a:sym typeface="Arial"/>
              </a:defRPr>
            </a:lvl3pPr>
            <a:lvl4pPr lvl="3" algn="l" rtl="0">
              <a:spcBef>
                <a:spcPts val="0"/>
              </a:spcBef>
              <a:spcAft>
                <a:spcPts val="0"/>
              </a:spcAft>
              <a:buSzPts val="1400"/>
              <a:buChar char="●"/>
              <a:defRPr sz="4800" b="1">
                <a:solidFill>
                  <a:schemeClr val="dk1"/>
                </a:solidFill>
                <a:latin typeface="Arial"/>
                <a:ea typeface="Arial"/>
                <a:cs typeface="Arial"/>
                <a:sym typeface="Arial"/>
              </a:defRPr>
            </a:lvl4pPr>
            <a:lvl5pPr lvl="4" algn="l" rtl="0">
              <a:spcBef>
                <a:spcPts val="0"/>
              </a:spcBef>
              <a:spcAft>
                <a:spcPts val="0"/>
              </a:spcAft>
              <a:buSzPts val="1400"/>
              <a:buChar char="○"/>
              <a:defRPr sz="4800" b="1">
                <a:solidFill>
                  <a:schemeClr val="dk1"/>
                </a:solidFill>
                <a:latin typeface="Arial"/>
                <a:ea typeface="Arial"/>
                <a:cs typeface="Arial"/>
                <a:sym typeface="Arial"/>
              </a:defRPr>
            </a:lvl5pPr>
            <a:lvl6pPr marL="609585" lvl="5" algn="l" rtl="0">
              <a:spcBef>
                <a:spcPts val="0"/>
              </a:spcBef>
              <a:spcAft>
                <a:spcPts val="0"/>
              </a:spcAft>
              <a:buSzPts val="1400"/>
              <a:buChar char="■"/>
              <a:defRPr sz="5333" b="1">
                <a:solidFill>
                  <a:schemeClr val="dk1"/>
                </a:solidFill>
                <a:latin typeface="Arial"/>
                <a:ea typeface="Arial"/>
                <a:cs typeface="Arial"/>
                <a:sym typeface="Arial"/>
              </a:defRPr>
            </a:lvl6pPr>
            <a:lvl7pPr marL="1219170" lvl="6" algn="l" rtl="0">
              <a:spcBef>
                <a:spcPts val="0"/>
              </a:spcBef>
              <a:spcAft>
                <a:spcPts val="0"/>
              </a:spcAft>
              <a:buSzPts val="1400"/>
              <a:buChar char="●"/>
              <a:defRPr sz="5333" b="1">
                <a:solidFill>
                  <a:schemeClr val="dk1"/>
                </a:solidFill>
                <a:latin typeface="Arial"/>
                <a:ea typeface="Arial"/>
                <a:cs typeface="Arial"/>
                <a:sym typeface="Arial"/>
              </a:defRPr>
            </a:lvl7pPr>
            <a:lvl8pPr marL="1828754" lvl="7" algn="l" rtl="0">
              <a:spcBef>
                <a:spcPts val="0"/>
              </a:spcBef>
              <a:spcAft>
                <a:spcPts val="0"/>
              </a:spcAft>
              <a:buSzPts val="1400"/>
              <a:buChar char="○"/>
              <a:defRPr sz="5333" b="1">
                <a:solidFill>
                  <a:schemeClr val="dk1"/>
                </a:solidFill>
                <a:latin typeface="Arial"/>
                <a:ea typeface="Arial"/>
                <a:cs typeface="Arial"/>
                <a:sym typeface="Arial"/>
              </a:defRPr>
            </a:lvl8pPr>
            <a:lvl9pPr marL="2438339" lvl="8" algn="l" rtl="0">
              <a:spcBef>
                <a:spcPts val="0"/>
              </a:spcBef>
              <a:spcAft>
                <a:spcPts val="0"/>
              </a:spcAft>
              <a:buSzPts val="1400"/>
              <a:buChar char="■"/>
              <a:defRPr sz="5333" b="1">
                <a:solidFill>
                  <a:schemeClr val="dk1"/>
                </a:solidFill>
                <a:latin typeface="Arial"/>
                <a:ea typeface="Arial"/>
                <a:cs typeface="Arial"/>
                <a:sym typeface="Arial"/>
              </a:defRPr>
            </a:lvl9pPr>
          </a:lstStyle>
          <a:p>
            <a:endParaRPr/>
          </a:p>
        </p:txBody>
      </p:sp>
      <p:sp>
        <p:nvSpPr>
          <p:cNvPr id="52" name="Google Shape;52;p10"/>
          <p:cNvSpPr txBox="1">
            <a:spLocks noGrp="1"/>
          </p:cNvSpPr>
          <p:nvPr>
            <p:ph type="body" idx="1"/>
          </p:nvPr>
        </p:nvSpPr>
        <p:spPr>
          <a:xfrm>
            <a:off x="771514" y="5374218"/>
            <a:ext cx="10684932" cy="503765"/>
          </a:xfrm>
          <a:prstGeom prst="rect">
            <a:avLst/>
          </a:prstGeom>
          <a:noFill/>
          <a:ln>
            <a:noFill/>
          </a:ln>
        </p:spPr>
        <p:txBody>
          <a:bodyPr spcFirstLastPara="1" wrap="square" lIns="91425" tIns="91425" rIns="91425" bIns="91425" anchor="ctr" anchorCtr="0">
            <a:noAutofit/>
          </a:bodyPr>
          <a:lstStyle>
            <a:lvl1pPr marL="609585" lvl="0" indent="-304792" rtl="0">
              <a:spcBef>
                <a:spcPts val="640"/>
              </a:spcBef>
              <a:spcAft>
                <a:spcPts val="0"/>
              </a:spcAft>
              <a:buClr>
                <a:schemeClr val="dk1"/>
              </a:buClr>
              <a:buSzPts val="1400"/>
              <a:buFont typeface="Calibri"/>
              <a:buNone/>
              <a:defRPr sz="2400">
                <a:solidFill>
                  <a:schemeClr val="dk1"/>
                </a:solidFill>
              </a:defRPr>
            </a:lvl1pPr>
            <a:lvl2pPr marL="1219170" lvl="1" indent="-423323" rtl="0">
              <a:spcBef>
                <a:spcPts val="533"/>
              </a:spcBef>
              <a:spcAft>
                <a:spcPts val="0"/>
              </a:spcAft>
              <a:buSzPts val="1400"/>
              <a:buChar char="–"/>
              <a:defRPr sz="2667" b="0">
                <a:solidFill>
                  <a:schemeClr val="dk1"/>
                </a:solidFill>
                <a:latin typeface="Calibri"/>
                <a:ea typeface="Calibri"/>
                <a:cs typeface="Calibri"/>
                <a:sym typeface="Calibri"/>
              </a:defRPr>
            </a:lvl2pPr>
            <a:lvl3pPr marL="1828754" lvl="2" indent="-423323" rtl="0">
              <a:spcBef>
                <a:spcPts val="480"/>
              </a:spcBef>
              <a:spcAft>
                <a:spcPts val="0"/>
              </a:spcAft>
              <a:buSzPts val="1400"/>
              <a:buChar char="▪"/>
              <a:defRPr sz="2400" b="0">
                <a:solidFill>
                  <a:schemeClr val="dk1"/>
                </a:solidFill>
                <a:latin typeface="Calibri"/>
                <a:ea typeface="Calibri"/>
                <a:cs typeface="Calibri"/>
                <a:sym typeface="Calibri"/>
              </a:defRPr>
            </a:lvl3pPr>
            <a:lvl4pPr marL="2438339" lvl="3" indent="-423323" rtl="0">
              <a:spcBef>
                <a:spcPts val="480"/>
              </a:spcBef>
              <a:spcAft>
                <a:spcPts val="0"/>
              </a:spcAft>
              <a:buSzPts val="1400"/>
              <a:buChar char="▪"/>
              <a:defRPr sz="2400" b="0">
                <a:solidFill>
                  <a:schemeClr val="dk1"/>
                </a:solidFill>
                <a:latin typeface="Calibri"/>
                <a:ea typeface="Calibri"/>
                <a:cs typeface="Calibri"/>
                <a:sym typeface="Calibri"/>
              </a:defRPr>
            </a:lvl4pPr>
            <a:lvl5pPr marL="3047924" lvl="4" indent="-423323" rtl="0">
              <a:spcBef>
                <a:spcPts val="480"/>
              </a:spcBef>
              <a:spcAft>
                <a:spcPts val="0"/>
              </a:spcAft>
              <a:buSzPts val="1400"/>
              <a:buChar char="▪"/>
              <a:defRPr sz="2400" b="0">
                <a:solidFill>
                  <a:schemeClr val="dk1"/>
                </a:solidFill>
                <a:latin typeface="Calibri"/>
                <a:ea typeface="Calibri"/>
                <a:cs typeface="Calibri"/>
                <a:sym typeface="Calibri"/>
              </a:defRPr>
            </a:lvl5pPr>
            <a:lvl6pPr marL="3657509" lvl="5" indent="-423323" rtl="0">
              <a:spcBef>
                <a:spcPts val="480"/>
              </a:spcBef>
              <a:spcAft>
                <a:spcPts val="0"/>
              </a:spcAft>
              <a:buSzPts val="1400"/>
              <a:buChar char="▪"/>
              <a:defRPr b="1">
                <a:solidFill>
                  <a:schemeClr val="dk1"/>
                </a:solidFill>
                <a:latin typeface="Arial"/>
                <a:ea typeface="Arial"/>
                <a:cs typeface="Arial"/>
                <a:sym typeface="Arial"/>
              </a:defRPr>
            </a:lvl6pPr>
            <a:lvl7pPr marL="4267093" lvl="6" indent="-423323" rtl="0">
              <a:spcBef>
                <a:spcPts val="480"/>
              </a:spcBef>
              <a:spcAft>
                <a:spcPts val="0"/>
              </a:spcAft>
              <a:buSzPts val="1400"/>
              <a:buChar char="▪"/>
              <a:defRPr b="1">
                <a:solidFill>
                  <a:schemeClr val="dk1"/>
                </a:solidFill>
                <a:latin typeface="Arial"/>
                <a:ea typeface="Arial"/>
                <a:cs typeface="Arial"/>
                <a:sym typeface="Arial"/>
              </a:defRPr>
            </a:lvl7pPr>
            <a:lvl8pPr marL="4876678" lvl="7" indent="-423323" rtl="0">
              <a:spcBef>
                <a:spcPts val="480"/>
              </a:spcBef>
              <a:spcAft>
                <a:spcPts val="0"/>
              </a:spcAft>
              <a:buSzPts val="1400"/>
              <a:buChar char="▪"/>
              <a:defRPr b="1">
                <a:solidFill>
                  <a:schemeClr val="dk1"/>
                </a:solidFill>
                <a:latin typeface="Arial"/>
                <a:ea typeface="Arial"/>
                <a:cs typeface="Arial"/>
                <a:sym typeface="Arial"/>
              </a:defRPr>
            </a:lvl8pPr>
            <a:lvl9pPr marL="5486263" lvl="8" indent="-423323" rtl="0">
              <a:spcBef>
                <a:spcPts val="480"/>
              </a:spcBef>
              <a:spcAft>
                <a:spcPts val="0"/>
              </a:spcAft>
              <a:buSzPts val="1400"/>
              <a:buChar char="▪"/>
              <a:defRPr b="1">
                <a:solidFill>
                  <a:schemeClr val="dk1"/>
                </a:solidFill>
                <a:latin typeface="Arial"/>
                <a:ea typeface="Arial"/>
                <a:cs typeface="Arial"/>
                <a:sym typeface="Arial"/>
              </a:defRPr>
            </a:lvl9pPr>
          </a:lstStyle>
          <a:p>
            <a:endParaRPr/>
          </a:p>
        </p:txBody>
      </p:sp>
      <p:sp>
        <p:nvSpPr>
          <p:cNvPr id="53" name="Google Shape;53;p10"/>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5833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774347" y="286953"/>
            <a:ext cx="10668000" cy="817564"/>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atin typeface="Calibri"/>
                <a:ea typeface="Calibri"/>
                <a:cs typeface="Calibri"/>
                <a:sym typeface="Calibri"/>
              </a:defRPr>
            </a:lvl1pPr>
            <a:lvl2pPr lvl="1" rtl="0">
              <a:spcBef>
                <a:spcPts val="0"/>
              </a:spcBef>
              <a:spcAft>
                <a:spcPts val="0"/>
              </a:spcAft>
              <a:buSzPts val="1400"/>
              <a:buChar char="○"/>
              <a:defRPr sz="4800" b="1">
                <a:solidFill>
                  <a:schemeClr val="dk1"/>
                </a:solidFill>
                <a:latin typeface="Arial"/>
                <a:ea typeface="Arial"/>
                <a:cs typeface="Arial"/>
                <a:sym typeface="Arial"/>
              </a:defRPr>
            </a:lvl2pPr>
            <a:lvl3pPr lvl="2" rtl="0">
              <a:spcBef>
                <a:spcPts val="0"/>
              </a:spcBef>
              <a:spcAft>
                <a:spcPts val="0"/>
              </a:spcAft>
              <a:buSzPts val="1400"/>
              <a:buChar char="■"/>
              <a:defRPr sz="4800" b="1">
                <a:solidFill>
                  <a:schemeClr val="dk1"/>
                </a:solidFill>
                <a:latin typeface="Arial"/>
                <a:ea typeface="Arial"/>
                <a:cs typeface="Arial"/>
                <a:sym typeface="Arial"/>
              </a:defRPr>
            </a:lvl3pPr>
            <a:lvl4pPr lvl="3" rtl="0">
              <a:spcBef>
                <a:spcPts val="0"/>
              </a:spcBef>
              <a:spcAft>
                <a:spcPts val="0"/>
              </a:spcAft>
              <a:buSzPts val="1400"/>
              <a:buChar char="●"/>
              <a:defRPr sz="4800" b="1">
                <a:solidFill>
                  <a:schemeClr val="dk1"/>
                </a:solidFill>
                <a:latin typeface="Arial"/>
                <a:ea typeface="Arial"/>
                <a:cs typeface="Arial"/>
                <a:sym typeface="Arial"/>
              </a:defRPr>
            </a:lvl4pPr>
            <a:lvl5pPr lvl="4" rtl="0">
              <a:spcBef>
                <a:spcPts val="0"/>
              </a:spcBef>
              <a:spcAft>
                <a:spcPts val="0"/>
              </a:spcAft>
              <a:buSzPts val="1400"/>
              <a:buChar char="○"/>
              <a:defRPr sz="4800" b="1">
                <a:solidFill>
                  <a:schemeClr val="dk1"/>
                </a:solidFill>
                <a:latin typeface="Arial"/>
                <a:ea typeface="Arial"/>
                <a:cs typeface="Arial"/>
                <a:sym typeface="Arial"/>
              </a:defRPr>
            </a:lvl5pPr>
            <a:lvl6pPr lvl="5" rtl="0">
              <a:spcBef>
                <a:spcPts val="0"/>
              </a:spcBef>
              <a:spcAft>
                <a:spcPts val="0"/>
              </a:spcAft>
              <a:buSzPts val="1400"/>
              <a:buChar char="■"/>
              <a:defRPr sz="5333" b="1">
                <a:solidFill>
                  <a:schemeClr val="dk1"/>
                </a:solidFill>
                <a:latin typeface="Arial"/>
                <a:ea typeface="Arial"/>
                <a:cs typeface="Arial"/>
                <a:sym typeface="Arial"/>
              </a:defRPr>
            </a:lvl6pPr>
            <a:lvl7pPr lvl="6" rtl="0">
              <a:spcBef>
                <a:spcPts val="0"/>
              </a:spcBef>
              <a:spcAft>
                <a:spcPts val="0"/>
              </a:spcAft>
              <a:buSzPts val="1400"/>
              <a:buChar char="●"/>
              <a:defRPr sz="5333" b="1">
                <a:solidFill>
                  <a:schemeClr val="dk1"/>
                </a:solidFill>
                <a:latin typeface="Arial"/>
                <a:ea typeface="Arial"/>
                <a:cs typeface="Arial"/>
                <a:sym typeface="Arial"/>
              </a:defRPr>
            </a:lvl7pPr>
            <a:lvl8pPr lvl="7" rtl="0">
              <a:spcBef>
                <a:spcPts val="0"/>
              </a:spcBef>
              <a:spcAft>
                <a:spcPts val="0"/>
              </a:spcAft>
              <a:buSzPts val="1400"/>
              <a:buChar char="○"/>
              <a:defRPr sz="5333" b="1">
                <a:solidFill>
                  <a:schemeClr val="dk1"/>
                </a:solidFill>
                <a:latin typeface="Arial"/>
                <a:ea typeface="Arial"/>
                <a:cs typeface="Arial"/>
                <a:sym typeface="Arial"/>
              </a:defRPr>
            </a:lvl8pPr>
            <a:lvl9pPr lvl="8" rtl="0">
              <a:spcBef>
                <a:spcPts val="0"/>
              </a:spcBef>
              <a:spcAft>
                <a:spcPts val="0"/>
              </a:spcAft>
              <a:buSzPts val="1400"/>
              <a:buChar char="■"/>
              <a:defRPr sz="5333" b="1">
                <a:solidFill>
                  <a:schemeClr val="dk1"/>
                </a:solidFill>
                <a:latin typeface="Arial"/>
                <a:ea typeface="Arial"/>
                <a:cs typeface="Arial"/>
                <a:sym typeface="Arial"/>
              </a:defRPr>
            </a:lvl9pPr>
          </a:lstStyle>
          <a:p>
            <a:endParaRPr/>
          </a:p>
        </p:txBody>
      </p:sp>
      <p:sp>
        <p:nvSpPr>
          <p:cNvPr id="56" name="Google Shape;56;p11"/>
          <p:cNvSpPr/>
          <p:nvPr/>
        </p:nvSpPr>
        <p:spPr>
          <a:xfrm>
            <a:off x="0" y="1422401"/>
            <a:ext cx="12192000" cy="4456113"/>
          </a:xfrm>
          <a:prstGeom prst="rect">
            <a:avLst/>
          </a:prstGeom>
          <a:solidFill>
            <a:schemeClr val="accent4"/>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rgbClr val="1086D5"/>
              </a:solidFill>
              <a:latin typeface="Arial"/>
              <a:ea typeface="Arial"/>
              <a:cs typeface="Arial"/>
              <a:sym typeface="Arial"/>
            </a:endParaRPr>
          </a:p>
        </p:txBody>
      </p:sp>
      <p:sp>
        <p:nvSpPr>
          <p:cNvPr id="57" name="Google Shape;57;p11"/>
          <p:cNvSpPr txBox="1">
            <a:spLocks noGrp="1"/>
          </p:cNvSpPr>
          <p:nvPr>
            <p:ph type="body" idx="1"/>
          </p:nvPr>
        </p:nvSpPr>
        <p:spPr>
          <a:xfrm>
            <a:off x="778933" y="1836675"/>
            <a:ext cx="5181600" cy="559300"/>
          </a:xfrm>
          <a:prstGeom prst="rect">
            <a:avLst/>
          </a:prstGeom>
          <a:noFill/>
          <a:ln>
            <a:noFill/>
          </a:ln>
        </p:spPr>
        <p:txBody>
          <a:bodyPr spcFirstLastPara="1" wrap="square" lIns="91425" tIns="91425" rIns="91425" bIns="91425" anchor="ctr" anchorCtr="0">
            <a:noAutofit/>
          </a:bodyPr>
          <a:lstStyle>
            <a:lvl1pPr marL="609585" lvl="0" indent="-304792" rtl="0">
              <a:spcBef>
                <a:spcPts val="640"/>
              </a:spcBef>
              <a:spcAft>
                <a:spcPts val="0"/>
              </a:spcAft>
              <a:buClr>
                <a:schemeClr val="lt1"/>
              </a:buClr>
              <a:buSzPts val="1400"/>
              <a:buFont typeface="Calibri"/>
              <a:buNone/>
              <a:defRPr cap="none">
                <a:solidFill>
                  <a:schemeClr val="lt1"/>
                </a:solidFill>
                <a:latin typeface="Calibri"/>
                <a:ea typeface="Calibri"/>
                <a:cs typeface="Calibri"/>
                <a:sym typeface="Calibri"/>
              </a:defRPr>
            </a:lvl1pPr>
            <a:lvl2pPr marL="1219170" lvl="1" indent="-423323" rtl="0">
              <a:spcBef>
                <a:spcPts val="533"/>
              </a:spcBef>
              <a:spcAft>
                <a:spcPts val="0"/>
              </a:spcAft>
              <a:buSzPts val="1400"/>
              <a:buChar char="–"/>
              <a:defRPr sz="2667" b="0">
                <a:solidFill>
                  <a:schemeClr val="dk1"/>
                </a:solidFill>
                <a:latin typeface="Calibri"/>
                <a:ea typeface="Calibri"/>
                <a:cs typeface="Calibri"/>
                <a:sym typeface="Calibri"/>
              </a:defRPr>
            </a:lvl2pPr>
            <a:lvl3pPr marL="1828754" lvl="2" indent="-423323" rtl="0">
              <a:spcBef>
                <a:spcPts val="480"/>
              </a:spcBef>
              <a:spcAft>
                <a:spcPts val="0"/>
              </a:spcAft>
              <a:buSzPts val="1400"/>
              <a:buChar char="▪"/>
              <a:defRPr sz="2400" b="0">
                <a:solidFill>
                  <a:schemeClr val="dk1"/>
                </a:solidFill>
                <a:latin typeface="Calibri"/>
                <a:ea typeface="Calibri"/>
                <a:cs typeface="Calibri"/>
                <a:sym typeface="Calibri"/>
              </a:defRPr>
            </a:lvl3pPr>
            <a:lvl4pPr marL="2438339" lvl="3" indent="-423323" rtl="0">
              <a:spcBef>
                <a:spcPts val="480"/>
              </a:spcBef>
              <a:spcAft>
                <a:spcPts val="0"/>
              </a:spcAft>
              <a:buSzPts val="1400"/>
              <a:buChar char="▪"/>
              <a:defRPr sz="2400" b="0">
                <a:solidFill>
                  <a:schemeClr val="dk1"/>
                </a:solidFill>
                <a:latin typeface="Calibri"/>
                <a:ea typeface="Calibri"/>
                <a:cs typeface="Calibri"/>
                <a:sym typeface="Calibri"/>
              </a:defRPr>
            </a:lvl4pPr>
            <a:lvl5pPr marL="3047924" lvl="4" indent="-423323" rtl="0">
              <a:spcBef>
                <a:spcPts val="480"/>
              </a:spcBef>
              <a:spcAft>
                <a:spcPts val="0"/>
              </a:spcAft>
              <a:buSzPts val="1400"/>
              <a:buChar char="▪"/>
              <a:defRPr sz="2400" b="0">
                <a:solidFill>
                  <a:schemeClr val="dk1"/>
                </a:solidFill>
                <a:latin typeface="Calibri"/>
                <a:ea typeface="Calibri"/>
                <a:cs typeface="Calibri"/>
                <a:sym typeface="Calibri"/>
              </a:defRPr>
            </a:lvl5pPr>
            <a:lvl6pPr marL="3657509" lvl="5" indent="-423323" rtl="0">
              <a:spcBef>
                <a:spcPts val="480"/>
              </a:spcBef>
              <a:spcAft>
                <a:spcPts val="0"/>
              </a:spcAft>
              <a:buSzPts val="1400"/>
              <a:buChar char="▪"/>
              <a:defRPr b="1">
                <a:solidFill>
                  <a:schemeClr val="dk1"/>
                </a:solidFill>
                <a:latin typeface="Arial"/>
                <a:ea typeface="Arial"/>
                <a:cs typeface="Arial"/>
                <a:sym typeface="Arial"/>
              </a:defRPr>
            </a:lvl6pPr>
            <a:lvl7pPr marL="4267093" lvl="6" indent="-423323" rtl="0">
              <a:spcBef>
                <a:spcPts val="480"/>
              </a:spcBef>
              <a:spcAft>
                <a:spcPts val="0"/>
              </a:spcAft>
              <a:buSzPts val="1400"/>
              <a:buChar char="▪"/>
              <a:defRPr b="1">
                <a:solidFill>
                  <a:schemeClr val="dk1"/>
                </a:solidFill>
                <a:latin typeface="Arial"/>
                <a:ea typeface="Arial"/>
                <a:cs typeface="Arial"/>
                <a:sym typeface="Arial"/>
              </a:defRPr>
            </a:lvl7pPr>
            <a:lvl8pPr marL="4876678" lvl="7" indent="-423323" rtl="0">
              <a:spcBef>
                <a:spcPts val="480"/>
              </a:spcBef>
              <a:spcAft>
                <a:spcPts val="0"/>
              </a:spcAft>
              <a:buSzPts val="1400"/>
              <a:buChar char="▪"/>
              <a:defRPr b="1">
                <a:solidFill>
                  <a:schemeClr val="dk1"/>
                </a:solidFill>
                <a:latin typeface="Arial"/>
                <a:ea typeface="Arial"/>
                <a:cs typeface="Arial"/>
                <a:sym typeface="Arial"/>
              </a:defRPr>
            </a:lvl8pPr>
            <a:lvl9pPr marL="5486263" lvl="8" indent="-423323" rtl="0">
              <a:spcBef>
                <a:spcPts val="480"/>
              </a:spcBef>
              <a:spcAft>
                <a:spcPts val="0"/>
              </a:spcAft>
              <a:buSzPts val="1400"/>
              <a:buChar char="▪"/>
              <a:defRPr b="1">
                <a:solidFill>
                  <a:schemeClr val="dk1"/>
                </a:solidFill>
                <a:latin typeface="Arial"/>
                <a:ea typeface="Arial"/>
                <a:cs typeface="Arial"/>
                <a:sym typeface="Arial"/>
              </a:defRPr>
            </a:lvl9pPr>
          </a:lstStyle>
          <a:p>
            <a:endParaRPr/>
          </a:p>
        </p:txBody>
      </p:sp>
      <p:sp>
        <p:nvSpPr>
          <p:cNvPr id="58" name="Google Shape;58;p11"/>
          <p:cNvSpPr txBox="1">
            <a:spLocks noGrp="1"/>
          </p:cNvSpPr>
          <p:nvPr>
            <p:ph type="body" idx="2"/>
          </p:nvPr>
        </p:nvSpPr>
        <p:spPr>
          <a:xfrm>
            <a:off x="778933" y="2628901"/>
            <a:ext cx="5181600" cy="2877896"/>
          </a:xfrm>
          <a:prstGeom prst="rect">
            <a:avLst/>
          </a:prstGeom>
          <a:noFill/>
          <a:ln>
            <a:noFill/>
          </a:ln>
        </p:spPr>
        <p:txBody>
          <a:bodyPr spcFirstLastPara="1" wrap="square" lIns="91425" tIns="91425" rIns="91425" bIns="91425" anchor="t" anchorCtr="0">
            <a:noAutofit/>
          </a:bodyPr>
          <a:lstStyle>
            <a:lvl1pPr marL="609585" lvl="0" indent="-304792" rtl="0">
              <a:spcBef>
                <a:spcPts val="640"/>
              </a:spcBef>
              <a:spcAft>
                <a:spcPts val="0"/>
              </a:spcAft>
              <a:buClr>
                <a:schemeClr val="lt1"/>
              </a:buClr>
              <a:buSzPts val="1400"/>
              <a:buFont typeface="Calibri"/>
              <a:buNone/>
              <a:defRPr sz="2667">
                <a:solidFill>
                  <a:schemeClr val="lt1"/>
                </a:solidFill>
                <a:latin typeface="Calibri"/>
                <a:ea typeface="Calibri"/>
                <a:cs typeface="Calibri"/>
                <a:sym typeface="Calibri"/>
              </a:defRPr>
            </a:lvl1pPr>
            <a:lvl2pPr marL="1219170" lvl="1" indent="-423323" rtl="0">
              <a:spcBef>
                <a:spcPts val="533"/>
              </a:spcBef>
              <a:spcAft>
                <a:spcPts val="0"/>
              </a:spcAft>
              <a:buSzPts val="1400"/>
              <a:buChar char="–"/>
              <a:defRPr sz="3200"/>
            </a:lvl2pPr>
            <a:lvl3pPr marL="1828754" lvl="2" indent="-423323" rtl="0">
              <a:spcBef>
                <a:spcPts val="480"/>
              </a:spcBef>
              <a:spcAft>
                <a:spcPts val="0"/>
              </a:spcAft>
              <a:buSzPts val="1400"/>
              <a:buChar char="▪"/>
              <a:defRPr sz="2667"/>
            </a:lvl3pPr>
            <a:lvl4pPr marL="2438339" lvl="3" indent="-423323" rtl="0">
              <a:spcBef>
                <a:spcPts val="480"/>
              </a:spcBef>
              <a:spcAft>
                <a:spcPts val="0"/>
              </a:spcAft>
              <a:buSzPts val="1400"/>
              <a:buChar char="▪"/>
              <a:defRPr sz="2400"/>
            </a:lvl4pPr>
            <a:lvl5pPr marL="3047924" lvl="4" indent="-423323" rtl="0">
              <a:spcBef>
                <a:spcPts val="480"/>
              </a:spcBef>
              <a:spcAft>
                <a:spcPts val="0"/>
              </a:spcAft>
              <a:buSzPts val="1400"/>
              <a:buChar char="▪"/>
              <a:defRPr sz="2400"/>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59" name="Google Shape;59;p11"/>
          <p:cNvSpPr txBox="1">
            <a:spLocks noGrp="1"/>
          </p:cNvSpPr>
          <p:nvPr>
            <p:ph type="body" idx="3"/>
          </p:nvPr>
        </p:nvSpPr>
        <p:spPr>
          <a:xfrm>
            <a:off x="6261805" y="1833190"/>
            <a:ext cx="5930195" cy="3684604"/>
          </a:xfrm>
          <a:prstGeom prst="rect">
            <a:avLst/>
          </a:prstGeom>
          <a:noFill/>
          <a:ln>
            <a:noFill/>
          </a:ln>
        </p:spPr>
        <p:txBody>
          <a:bodyPr spcFirstLastPara="1" wrap="square" lIns="91425" tIns="91425" rIns="91425" bIns="91425" anchor="t" anchorCtr="0">
            <a:noAutofit/>
          </a:bodyPr>
          <a:lstStyle>
            <a:lvl1pPr marL="609585" lvl="0" indent="-304792" rtl="0">
              <a:spcBef>
                <a:spcPts val="640"/>
              </a:spcBef>
              <a:spcAft>
                <a:spcPts val="0"/>
              </a:spcAft>
              <a:buClr>
                <a:schemeClr val="lt1"/>
              </a:buClr>
              <a:buSzPts val="1400"/>
              <a:buFont typeface="Calibri"/>
              <a:buNone/>
              <a:defRPr sz="2667">
                <a:solidFill>
                  <a:schemeClr val="lt1"/>
                </a:solidFill>
                <a:latin typeface="Calibri"/>
                <a:ea typeface="Calibri"/>
                <a:cs typeface="Calibri"/>
                <a:sym typeface="Calibri"/>
              </a:defRPr>
            </a:lvl1pPr>
            <a:lvl2pPr marL="1219170" lvl="1" indent="-423323" rtl="0">
              <a:spcBef>
                <a:spcPts val="533"/>
              </a:spcBef>
              <a:spcAft>
                <a:spcPts val="0"/>
              </a:spcAft>
              <a:buSzPts val="1400"/>
              <a:buChar char="–"/>
              <a:defRPr sz="3200"/>
            </a:lvl2pPr>
            <a:lvl3pPr marL="1828754" lvl="2" indent="-423323" rtl="0">
              <a:spcBef>
                <a:spcPts val="480"/>
              </a:spcBef>
              <a:spcAft>
                <a:spcPts val="0"/>
              </a:spcAft>
              <a:buSzPts val="1400"/>
              <a:buChar char="▪"/>
              <a:defRPr sz="2667"/>
            </a:lvl3pPr>
            <a:lvl4pPr marL="2438339" lvl="3" indent="-423323" rtl="0">
              <a:spcBef>
                <a:spcPts val="480"/>
              </a:spcBef>
              <a:spcAft>
                <a:spcPts val="0"/>
              </a:spcAft>
              <a:buSzPts val="1400"/>
              <a:buChar char="▪"/>
              <a:defRPr sz="2400"/>
            </a:lvl4pPr>
            <a:lvl5pPr marL="3047924" lvl="4" indent="-423323" rtl="0">
              <a:spcBef>
                <a:spcPts val="480"/>
              </a:spcBef>
              <a:spcAft>
                <a:spcPts val="0"/>
              </a:spcAft>
              <a:buSzPts val="1400"/>
              <a:buChar char="▪"/>
              <a:defRPr sz="2400"/>
            </a:lvl5pPr>
            <a:lvl6pPr marL="3657509" lvl="5" indent="-423323" rtl="0">
              <a:spcBef>
                <a:spcPts val="480"/>
              </a:spcBef>
              <a:spcAft>
                <a:spcPts val="0"/>
              </a:spcAft>
              <a:buSzPts val="1400"/>
              <a:buChar char="▪"/>
              <a:defRPr sz="2400"/>
            </a:lvl6pPr>
            <a:lvl7pPr marL="4267093" lvl="6" indent="-423323" rtl="0">
              <a:spcBef>
                <a:spcPts val="480"/>
              </a:spcBef>
              <a:spcAft>
                <a:spcPts val="0"/>
              </a:spcAft>
              <a:buSzPts val="1400"/>
              <a:buChar char="▪"/>
              <a:defRPr sz="2400"/>
            </a:lvl7pPr>
            <a:lvl8pPr marL="4876678" lvl="7" indent="-423323" rtl="0">
              <a:spcBef>
                <a:spcPts val="480"/>
              </a:spcBef>
              <a:spcAft>
                <a:spcPts val="0"/>
              </a:spcAft>
              <a:buSzPts val="1400"/>
              <a:buChar char="▪"/>
              <a:defRPr sz="2400"/>
            </a:lvl8pPr>
            <a:lvl9pPr marL="5486263" lvl="8" indent="-423323" rtl="0">
              <a:spcBef>
                <a:spcPts val="480"/>
              </a:spcBef>
              <a:spcAft>
                <a:spcPts val="0"/>
              </a:spcAft>
              <a:buSzPts val="1400"/>
              <a:buChar char="▪"/>
              <a:defRPr sz="2400"/>
            </a:lvl9pPr>
          </a:lstStyle>
          <a:p>
            <a:endParaRPr/>
          </a:p>
        </p:txBody>
      </p:sp>
      <p:sp>
        <p:nvSpPr>
          <p:cNvPr id="60" name="Google Shape;60;p11"/>
          <p:cNvSpPr txBox="1">
            <a:spLocks noGrp="1"/>
          </p:cNvSpPr>
          <p:nvPr>
            <p:ph type="sldNum" idx="12"/>
          </p:nvPr>
        </p:nvSpPr>
        <p:spPr>
          <a:xfrm>
            <a:off x="10989583" y="6522433"/>
            <a:ext cx="975200" cy="3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861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0.png"/><Relationship Id="rId5" Type="http://schemas.openxmlformats.org/officeDocument/2006/relationships/slideLayout" Target="../slideLayouts/slideLayout22.xml"/><Relationship Id="rId10" Type="http://schemas.openxmlformats.org/officeDocument/2006/relationships/image" Target="../media/image9.png"/><Relationship Id="rId4" Type="http://schemas.openxmlformats.org/officeDocument/2006/relationships/slideLayout" Target="../slideLayouts/slideLayout21.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9">
            <a:alphaModFix/>
          </a:blip>
          <a:srcRect/>
          <a:stretch/>
        </p:blipFill>
        <p:spPr>
          <a:xfrm>
            <a:off x="0" y="15875"/>
            <a:ext cx="12192000" cy="6858000"/>
          </a:xfrm>
          <a:prstGeom prst="rect">
            <a:avLst/>
          </a:prstGeom>
          <a:noFill/>
          <a:ln>
            <a:noFill/>
          </a:ln>
        </p:spPr>
      </p:pic>
      <p:sp>
        <p:nvSpPr>
          <p:cNvPr id="7" name="Google Shape;7;p1"/>
          <p:cNvSpPr txBox="1">
            <a:spLocks noGrp="1"/>
          </p:cNvSpPr>
          <p:nvPr>
            <p:ph type="title"/>
          </p:nvPr>
        </p:nvSpPr>
        <p:spPr>
          <a:xfrm>
            <a:off x="774347" y="286953"/>
            <a:ext cx="10668000" cy="817564"/>
          </a:xfrm>
          <a:prstGeom prst="rect">
            <a:avLst/>
          </a:prstGeom>
          <a:noFill/>
          <a:ln>
            <a:noFill/>
          </a:ln>
        </p:spPr>
        <p:txBody>
          <a:bodyPr spcFirstLastPara="1" wrap="square" lIns="91425" tIns="91425" rIns="91425" bIns="91425" anchor="ctr" anchorCtr="0">
            <a:noAutofit/>
          </a:bodyPr>
          <a:lstStyle>
            <a:lvl1pPr marL="0" marR="0" lvl="0" indent="-88900" algn="l" rtl="0">
              <a:lnSpc>
                <a:spcPct val="80000"/>
              </a:lnSpc>
              <a:spcBef>
                <a:spcPts val="0"/>
              </a:spcBef>
              <a:spcAft>
                <a:spcPts val="0"/>
              </a:spcAft>
              <a:buSzPts val="1400"/>
              <a:buChar char="●"/>
              <a:defRPr sz="3200" b="1" i="0" u="none" strike="noStrike" cap="none">
                <a:solidFill>
                  <a:schemeClr val="dk2"/>
                </a:solidFill>
                <a:latin typeface="Calibri"/>
                <a:ea typeface="Calibri"/>
                <a:cs typeface="Calibri"/>
                <a:sym typeface="Calibri"/>
              </a:defRPr>
            </a:lvl1pPr>
            <a:lvl2pPr marL="0" marR="0" lvl="1" indent="-88900" algn="l" rtl="0">
              <a:spcBef>
                <a:spcPts val="0"/>
              </a:spcBef>
              <a:spcAft>
                <a:spcPts val="0"/>
              </a:spcAft>
              <a:buSzPts val="1400"/>
              <a:buChar char="○"/>
              <a:defRPr sz="3600" b="1" i="0" u="none" strike="noStrike" cap="none">
                <a:solidFill>
                  <a:schemeClr val="dk1"/>
                </a:solidFill>
                <a:latin typeface="Arial"/>
                <a:ea typeface="Arial"/>
                <a:cs typeface="Arial"/>
                <a:sym typeface="Arial"/>
              </a:defRPr>
            </a:lvl2pPr>
            <a:lvl3pPr marL="0" marR="0" lvl="2" indent="-88900" algn="l" rtl="0">
              <a:spcBef>
                <a:spcPts val="0"/>
              </a:spcBef>
              <a:spcAft>
                <a:spcPts val="0"/>
              </a:spcAft>
              <a:buSzPts val="1400"/>
              <a:buChar char="■"/>
              <a:defRPr sz="3600" b="1" i="0" u="none" strike="noStrike" cap="none">
                <a:solidFill>
                  <a:schemeClr val="dk1"/>
                </a:solidFill>
                <a:latin typeface="Arial"/>
                <a:ea typeface="Arial"/>
                <a:cs typeface="Arial"/>
                <a:sym typeface="Arial"/>
              </a:defRPr>
            </a:lvl3pPr>
            <a:lvl4pPr marL="0" marR="0" lvl="3" indent="-88900" algn="l" rtl="0">
              <a:spcBef>
                <a:spcPts val="0"/>
              </a:spcBef>
              <a:spcAft>
                <a:spcPts val="0"/>
              </a:spcAft>
              <a:buSzPts val="1400"/>
              <a:buChar char="●"/>
              <a:defRPr sz="3600" b="1" i="0" u="none" strike="noStrike" cap="none">
                <a:solidFill>
                  <a:schemeClr val="dk1"/>
                </a:solidFill>
                <a:latin typeface="Arial"/>
                <a:ea typeface="Arial"/>
                <a:cs typeface="Arial"/>
                <a:sym typeface="Arial"/>
              </a:defRPr>
            </a:lvl4pPr>
            <a:lvl5pPr marL="0" marR="0" lvl="4" indent="-88900" algn="l" rtl="0">
              <a:spcBef>
                <a:spcPts val="0"/>
              </a:spcBef>
              <a:spcAft>
                <a:spcPts val="0"/>
              </a:spcAft>
              <a:buSzPts val="1400"/>
              <a:buChar char="○"/>
              <a:defRPr sz="3600" b="1" i="0" u="none" strike="noStrike" cap="none">
                <a:solidFill>
                  <a:schemeClr val="dk1"/>
                </a:solidFill>
                <a:latin typeface="Arial"/>
                <a:ea typeface="Arial"/>
                <a:cs typeface="Arial"/>
                <a:sym typeface="Arial"/>
              </a:defRPr>
            </a:lvl5pPr>
            <a:lvl6pPr marL="457200" marR="0" lvl="5" indent="-88900" algn="l" rtl="0">
              <a:spcBef>
                <a:spcPts val="0"/>
              </a:spcBef>
              <a:spcAft>
                <a:spcPts val="0"/>
              </a:spcAft>
              <a:buSzPts val="1400"/>
              <a:buChar char="■"/>
              <a:defRPr sz="4000" b="1" i="0" u="none" strike="noStrike" cap="none">
                <a:solidFill>
                  <a:schemeClr val="dk1"/>
                </a:solidFill>
                <a:latin typeface="Arial"/>
                <a:ea typeface="Arial"/>
                <a:cs typeface="Arial"/>
                <a:sym typeface="Arial"/>
              </a:defRPr>
            </a:lvl6pPr>
            <a:lvl7pPr marL="914400" marR="0" lvl="6" indent="-88900" algn="l" rtl="0">
              <a:spcBef>
                <a:spcPts val="0"/>
              </a:spcBef>
              <a:spcAft>
                <a:spcPts val="0"/>
              </a:spcAft>
              <a:buSzPts val="1400"/>
              <a:buChar char="●"/>
              <a:defRPr sz="4000" b="1" i="0" u="none" strike="noStrike" cap="none">
                <a:solidFill>
                  <a:schemeClr val="dk1"/>
                </a:solidFill>
                <a:latin typeface="Arial"/>
                <a:ea typeface="Arial"/>
                <a:cs typeface="Arial"/>
                <a:sym typeface="Arial"/>
              </a:defRPr>
            </a:lvl7pPr>
            <a:lvl8pPr marL="1371600" marR="0" lvl="7" indent="-88900" algn="l" rtl="0">
              <a:spcBef>
                <a:spcPts val="0"/>
              </a:spcBef>
              <a:spcAft>
                <a:spcPts val="0"/>
              </a:spcAft>
              <a:buSzPts val="1400"/>
              <a:buChar char="○"/>
              <a:defRPr sz="4000" b="1" i="0" u="none" strike="noStrike" cap="none">
                <a:solidFill>
                  <a:schemeClr val="dk1"/>
                </a:solidFill>
                <a:latin typeface="Arial"/>
                <a:ea typeface="Arial"/>
                <a:cs typeface="Arial"/>
                <a:sym typeface="Arial"/>
              </a:defRPr>
            </a:lvl8pPr>
            <a:lvl9pPr marL="1828800" marR="0" lvl="8" indent="-88900" algn="l" rtl="0">
              <a:spcBef>
                <a:spcPts val="0"/>
              </a:spcBef>
              <a:spcAft>
                <a:spcPts val="0"/>
              </a:spcAft>
              <a:buSzPts val="1400"/>
              <a:buChar char="■"/>
              <a:defRPr sz="4000" b="1"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771513" y="1252539"/>
            <a:ext cx="10668000" cy="4772024"/>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480"/>
              </a:spcBef>
              <a:spcAft>
                <a:spcPts val="0"/>
              </a:spcAft>
              <a:buClr>
                <a:schemeClr val="accent1"/>
              </a:buClr>
              <a:buSzPts val="1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17500" algn="l" rtl="0">
              <a:spcBef>
                <a:spcPts val="400"/>
              </a:spcBef>
              <a:spcAft>
                <a:spcPts val="0"/>
              </a:spcAft>
              <a:buClr>
                <a:schemeClr val="accent1"/>
              </a:buClr>
              <a:buSzPts val="1400"/>
              <a:buFont typeface="Calibri"/>
              <a:buChar char="–"/>
              <a:defRPr sz="2000" b="0" i="0" u="none" strike="noStrike" cap="none">
                <a:solidFill>
                  <a:schemeClr val="dk1"/>
                </a:solidFill>
                <a:latin typeface="Calibri"/>
                <a:ea typeface="Calibri"/>
                <a:cs typeface="Calibri"/>
                <a:sym typeface="Calibri"/>
              </a:defRPr>
            </a:lvl2pPr>
            <a:lvl3pPr marL="1371600" marR="0" lvl="2" indent="-317500" algn="l" rtl="0">
              <a:spcBef>
                <a:spcPts val="360"/>
              </a:spcBef>
              <a:spcAft>
                <a:spcPts val="0"/>
              </a:spcAft>
              <a:buClr>
                <a:schemeClr val="accent1"/>
              </a:buClr>
              <a:buSzPts val="14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17500" algn="l" rtl="0">
              <a:spcBef>
                <a:spcPts val="360"/>
              </a:spcBef>
              <a:spcAft>
                <a:spcPts val="0"/>
              </a:spcAft>
              <a:buClr>
                <a:schemeClr val="accent1"/>
              </a:buClr>
              <a:buSzPts val="14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17500" algn="l" rtl="0">
              <a:spcBef>
                <a:spcPts val="360"/>
              </a:spcBef>
              <a:spcAft>
                <a:spcPts val="0"/>
              </a:spcAft>
              <a:buClr>
                <a:schemeClr val="accent1"/>
              </a:buClr>
              <a:buSzPts val="14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17500" algn="l" rtl="0">
              <a:spcBef>
                <a:spcPts val="360"/>
              </a:spcBef>
              <a:spcAft>
                <a:spcPts val="0"/>
              </a:spcAft>
              <a:buClr>
                <a:schemeClr val="accent1"/>
              </a:buClr>
              <a:buSzPts val="1400"/>
              <a:buFont typeface="Noto Sans Symbols"/>
              <a:buChar char="▪"/>
              <a:defRPr sz="1800" b="1" i="0" u="none" strike="noStrike" cap="none">
                <a:solidFill>
                  <a:schemeClr val="dk1"/>
                </a:solidFill>
                <a:latin typeface="Arial"/>
                <a:ea typeface="Arial"/>
                <a:cs typeface="Arial"/>
                <a:sym typeface="Arial"/>
              </a:defRPr>
            </a:lvl6pPr>
            <a:lvl7pPr marL="3200400" marR="0" lvl="6" indent="-317500" algn="l" rtl="0">
              <a:spcBef>
                <a:spcPts val="360"/>
              </a:spcBef>
              <a:spcAft>
                <a:spcPts val="0"/>
              </a:spcAft>
              <a:buClr>
                <a:schemeClr val="accent1"/>
              </a:buClr>
              <a:buSzPts val="1400"/>
              <a:buFont typeface="Noto Sans Symbols"/>
              <a:buChar char="▪"/>
              <a:defRPr sz="1800" b="1" i="0" u="none" strike="noStrike" cap="none">
                <a:solidFill>
                  <a:schemeClr val="dk1"/>
                </a:solidFill>
                <a:latin typeface="Arial"/>
                <a:ea typeface="Arial"/>
                <a:cs typeface="Arial"/>
                <a:sym typeface="Arial"/>
              </a:defRPr>
            </a:lvl7pPr>
            <a:lvl8pPr marL="3657600" marR="0" lvl="7" indent="-317500" algn="l" rtl="0">
              <a:spcBef>
                <a:spcPts val="360"/>
              </a:spcBef>
              <a:spcAft>
                <a:spcPts val="0"/>
              </a:spcAft>
              <a:buClr>
                <a:schemeClr val="accent1"/>
              </a:buClr>
              <a:buSzPts val="1400"/>
              <a:buFont typeface="Noto Sans Symbols"/>
              <a:buChar char="▪"/>
              <a:defRPr sz="1800" b="1" i="0" u="none" strike="noStrike" cap="none">
                <a:solidFill>
                  <a:schemeClr val="dk1"/>
                </a:solidFill>
                <a:latin typeface="Arial"/>
                <a:ea typeface="Arial"/>
                <a:cs typeface="Arial"/>
                <a:sym typeface="Arial"/>
              </a:defRPr>
            </a:lvl8pPr>
            <a:lvl9pPr marL="4114800" marR="0" lvl="8" indent="-317500" algn="l" rtl="0">
              <a:spcBef>
                <a:spcPts val="360"/>
              </a:spcBef>
              <a:spcAft>
                <a:spcPts val="0"/>
              </a:spcAft>
              <a:buClr>
                <a:schemeClr val="accent1"/>
              </a:buClr>
              <a:buSzPts val="1400"/>
              <a:buFont typeface="Noto Sans Symbols"/>
              <a:buChar char="▪"/>
              <a:defRPr sz="1800" b="1"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10989583" y="6522433"/>
            <a:ext cx="975200" cy="335600"/>
          </a:xfrm>
          <a:prstGeom prst="rect">
            <a:avLst/>
          </a:prstGeom>
          <a:noFill/>
          <a:ln>
            <a:noFill/>
          </a:ln>
        </p:spPr>
        <p:txBody>
          <a:bodyPr spcFirstLastPara="1" wrap="square" lIns="91425" tIns="91425" rIns="91425" bIns="91425" anchor="ctr" anchorCtr="0">
            <a:noAutofit/>
          </a:bodyPr>
          <a:lstStyle>
            <a:lvl1pPr lvl="0" algn="r">
              <a:buNone/>
              <a:defRPr sz="1733">
                <a:solidFill>
                  <a:schemeClr val="dk1"/>
                </a:solidFill>
                <a:latin typeface="Calibri"/>
                <a:ea typeface="Calibri"/>
                <a:cs typeface="Calibri"/>
                <a:sym typeface="Calibri"/>
              </a:defRPr>
            </a:lvl1pPr>
            <a:lvl2pPr lvl="1" algn="r">
              <a:buNone/>
              <a:defRPr sz="1733">
                <a:solidFill>
                  <a:schemeClr val="dk1"/>
                </a:solidFill>
                <a:latin typeface="Calibri"/>
                <a:ea typeface="Calibri"/>
                <a:cs typeface="Calibri"/>
                <a:sym typeface="Calibri"/>
              </a:defRPr>
            </a:lvl2pPr>
            <a:lvl3pPr lvl="2" algn="r">
              <a:buNone/>
              <a:defRPr sz="1733">
                <a:solidFill>
                  <a:schemeClr val="dk1"/>
                </a:solidFill>
                <a:latin typeface="Calibri"/>
                <a:ea typeface="Calibri"/>
                <a:cs typeface="Calibri"/>
                <a:sym typeface="Calibri"/>
              </a:defRPr>
            </a:lvl3pPr>
            <a:lvl4pPr lvl="3" algn="r">
              <a:buNone/>
              <a:defRPr sz="1733">
                <a:solidFill>
                  <a:schemeClr val="dk1"/>
                </a:solidFill>
                <a:latin typeface="Calibri"/>
                <a:ea typeface="Calibri"/>
                <a:cs typeface="Calibri"/>
                <a:sym typeface="Calibri"/>
              </a:defRPr>
            </a:lvl4pPr>
            <a:lvl5pPr lvl="4" algn="r">
              <a:buNone/>
              <a:defRPr sz="1733">
                <a:solidFill>
                  <a:schemeClr val="dk1"/>
                </a:solidFill>
                <a:latin typeface="Calibri"/>
                <a:ea typeface="Calibri"/>
                <a:cs typeface="Calibri"/>
                <a:sym typeface="Calibri"/>
              </a:defRPr>
            </a:lvl5pPr>
            <a:lvl6pPr lvl="5" algn="r">
              <a:buNone/>
              <a:defRPr sz="1733">
                <a:solidFill>
                  <a:schemeClr val="dk1"/>
                </a:solidFill>
                <a:latin typeface="Calibri"/>
                <a:ea typeface="Calibri"/>
                <a:cs typeface="Calibri"/>
                <a:sym typeface="Calibri"/>
              </a:defRPr>
            </a:lvl6pPr>
            <a:lvl7pPr lvl="6" algn="r">
              <a:buNone/>
              <a:defRPr sz="1733">
                <a:solidFill>
                  <a:schemeClr val="dk1"/>
                </a:solidFill>
                <a:latin typeface="Calibri"/>
                <a:ea typeface="Calibri"/>
                <a:cs typeface="Calibri"/>
                <a:sym typeface="Calibri"/>
              </a:defRPr>
            </a:lvl7pPr>
            <a:lvl8pPr lvl="7" algn="r">
              <a:buNone/>
              <a:defRPr sz="1733">
                <a:solidFill>
                  <a:schemeClr val="dk1"/>
                </a:solidFill>
                <a:latin typeface="Calibri"/>
                <a:ea typeface="Calibri"/>
                <a:cs typeface="Calibri"/>
                <a:sym typeface="Calibri"/>
              </a:defRPr>
            </a:lvl8pPr>
            <a:lvl9pPr lvl="8" algn="r">
              <a:buNone/>
              <a:defRPr sz="1733">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03461951"/>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D16744C0-BC2F-45C2-8E68-F640895C5093}"/>
              </a:ext>
            </a:extLst>
          </p:cNvPr>
          <p:cNvCxnSpPr/>
          <p:nvPr userDrawn="1"/>
        </p:nvCxnSpPr>
        <p:spPr>
          <a:xfrm>
            <a:off x="-10260" y="973394"/>
            <a:ext cx="9449228" cy="0"/>
          </a:xfrm>
          <a:prstGeom prst="line">
            <a:avLst/>
          </a:prstGeom>
          <a:ln w="28575">
            <a:solidFill>
              <a:srgbClr val="005596"/>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DD9A9E6-47AE-4CC7-A0F4-C4164E6D279B}"/>
              </a:ext>
            </a:extLst>
          </p:cNvPr>
          <p:cNvGrpSpPr/>
          <p:nvPr userDrawn="1"/>
        </p:nvGrpSpPr>
        <p:grpSpPr>
          <a:xfrm>
            <a:off x="-9832" y="6290478"/>
            <a:ext cx="12254700" cy="577360"/>
            <a:chOff x="-9832" y="6290478"/>
            <a:chExt cx="12254700" cy="577360"/>
          </a:xfrm>
        </p:grpSpPr>
        <p:grpSp>
          <p:nvGrpSpPr>
            <p:cNvPr id="43" name="Group 42">
              <a:extLst>
                <a:ext uri="{FF2B5EF4-FFF2-40B4-BE49-F238E27FC236}">
                  <a16:creationId xmlns:a16="http://schemas.microsoft.com/office/drawing/2014/main" id="{E77DBE73-3AAB-45AE-BA39-307310DD684F}"/>
                </a:ext>
              </a:extLst>
            </p:cNvPr>
            <p:cNvGrpSpPr/>
            <p:nvPr userDrawn="1"/>
          </p:nvGrpSpPr>
          <p:grpSpPr>
            <a:xfrm>
              <a:off x="-9832" y="6290478"/>
              <a:ext cx="12254700" cy="577360"/>
              <a:chOff x="-19667" y="6486907"/>
              <a:chExt cx="12254700" cy="371094"/>
            </a:xfrm>
          </p:grpSpPr>
          <p:grpSp>
            <p:nvGrpSpPr>
              <p:cNvPr id="49" name="Group 48">
                <a:extLst>
                  <a:ext uri="{FF2B5EF4-FFF2-40B4-BE49-F238E27FC236}">
                    <a16:creationId xmlns:a16="http://schemas.microsoft.com/office/drawing/2014/main" id="{A8030CC8-BE5E-49EB-ADE8-388E08BD12DC}"/>
                  </a:ext>
                </a:extLst>
              </p:cNvPr>
              <p:cNvGrpSpPr/>
              <p:nvPr userDrawn="1"/>
            </p:nvGrpSpPr>
            <p:grpSpPr>
              <a:xfrm>
                <a:off x="3700634" y="6486907"/>
                <a:ext cx="8534399" cy="365342"/>
                <a:chOff x="3700634" y="6486907"/>
                <a:chExt cx="8534399" cy="365342"/>
              </a:xfrm>
            </p:grpSpPr>
            <p:sp>
              <p:nvSpPr>
                <p:cNvPr id="53" name="Parallelogram 52">
                  <a:extLst>
                    <a:ext uri="{FF2B5EF4-FFF2-40B4-BE49-F238E27FC236}">
                      <a16:creationId xmlns:a16="http://schemas.microsoft.com/office/drawing/2014/main" id="{13F4360B-DE4B-480C-B06B-9A5E40A91DC7}"/>
                    </a:ext>
                  </a:extLst>
                </p:cNvPr>
                <p:cNvSpPr/>
                <p:nvPr userDrawn="1"/>
              </p:nvSpPr>
              <p:spPr>
                <a:xfrm flipH="1">
                  <a:off x="3700634" y="6486907"/>
                  <a:ext cx="8534399" cy="365342"/>
                </a:xfrm>
                <a:prstGeom prst="parallelogram">
                  <a:avLst>
                    <a:gd name="adj" fmla="val 10769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610E8F16-5F82-4DB9-93DC-803A7BAD9EEB}"/>
                    </a:ext>
                  </a:extLst>
                </p:cNvPr>
                <p:cNvSpPr/>
                <p:nvPr userDrawn="1"/>
              </p:nvSpPr>
              <p:spPr>
                <a:xfrm>
                  <a:off x="11298032" y="6486910"/>
                  <a:ext cx="893799" cy="36476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0" name="Group 49">
                <a:extLst>
                  <a:ext uri="{FF2B5EF4-FFF2-40B4-BE49-F238E27FC236}">
                    <a16:creationId xmlns:a16="http://schemas.microsoft.com/office/drawing/2014/main" id="{CA7BD589-9076-4AB7-80CF-8B18BE32E798}"/>
                  </a:ext>
                </a:extLst>
              </p:cNvPr>
              <p:cNvGrpSpPr/>
              <p:nvPr userDrawn="1"/>
            </p:nvGrpSpPr>
            <p:grpSpPr>
              <a:xfrm>
                <a:off x="-19667" y="6487281"/>
                <a:ext cx="4657303" cy="370720"/>
                <a:chOff x="-3" y="6487281"/>
                <a:chExt cx="4657303" cy="370720"/>
              </a:xfrm>
            </p:grpSpPr>
            <p:sp>
              <p:nvSpPr>
                <p:cNvPr id="51" name="Parallelogram 50">
                  <a:extLst>
                    <a:ext uri="{FF2B5EF4-FFF2-40B4-BE49-F238E27FC236}">
                      <a16:creationId xmlns:a16="http://schemas.microsoft.com/office/drawing/2014/main" id="{DD7581A0-B29D-4251-8ACD-95F371BBC1B7}"/>
                    </a:ext>
                  </a:extLst>
                </p:cNvPr>
                <p:cNvSpPr/>
                <p:nvPr userDrawn="1"/>
              </p:nvSpPr>
              <p:spPr>
                <a:xfrm flipH="1">
                  <a:off x="-3" y="6487281"/>
                  <a:ext cx="4657303" cy="370718"/>
                </a:xfrm>
                <a:prstGeom prst="parallelogram">
                  <a:avLst>
                    <a:gd name="adj" fmla="val 1076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F553DF67-F9FC-4D5E-AC96-B99DAD715210}"/>
                    </a:ext>
                  </a:extLst>
                </p:cNvPr>
                <p:cNvSpPr/>
                <p:nvPr userDrawn="1"/>
              </p:nvSpPr>
              <p:spPr>
                <a:xfrm>
                  <a:off x="9404" y="6487281"/>
                  <a:ext cx="963989" cy="37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pic>
          <p:nvPicPr>
            <p:cNvPr id="8" name="Picture 7" descr="Logo&#10;&#10;Description automatically generated">
              <a:extLst>
                <a:ext uri="{FF2B5EF4-FFF2-40B4-BE49-F238E27FC236}">
                  <a16:creationId xmlns:a16="http://schemas.microsoft.com/office/drawing/2014/main" id="{C8C00EF3-8EBE-4ABA-9CE6-F1C106A9531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1461" y="6357153"/>
              <a:ext cx="1128858" cy="395957"/>
            </a:xfrm>
            <a:prstGeom prst="rect">
              <a:avLst/>
            </a:prstGeom>
          </p:spPr>
        </p:pic>
      </p:grpSp>
      <p:pic>
        <p:nvPicPr>
          <p:cNvPr id="18" name="Picture 17" descr="A picture containing text, clipart, sign&#10;&#10;Description automatically generated">
            <a:extLst>
              <a:ext uri="{FF2B5EF4-FFF2-40B4-BE49-F238E27FC236}">
                <a16:creationId xmlns:a16="http://schemas.microsoft.com/office/drawing/2014/main" id="{07966B3E-8611-4F31-B310-A1C4E636A4E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075207" y="6468975"/>
            <a:ext cx="1632722" cy="219228"/>
          </a:xfrm>
          <a:prstGeom prst="rect">
            <a:avLst/>
          </a:prstGeom>
        </p:spPr>
      </p:pic>
      <p:pic>
        <p:nvPicPr>
          <p:cNvPr id="19" name="Picture 18" descr="Logo&#10;&#10;Description automatically generated">
            <a:extLst>
              <a:ext uri="{FF2B5EF4-FFF2-40B4-BE49-F238E27FC236}">
                <a16:creationId xmlns:a16="http://schemas.microsoft.com/office/drawing/2014/main" id="{9A887173-3049-44EE-83C1-FCF5CD763B7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607707" y="6367798"/>
            <a:ext cx="579425" cy="421583"/>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058BA7D3-80F4-47AE-8D95-AB44559CD5FC}"/>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2712"/>
          <a:stretch/>
        </p:blipFill>
        <p:spPr>
          <a:xfrm>
            <a:off x="7166113" y="6367798"/>
            <a:ext cx="983410" cy="359327"/>
          </a:xfrm>
          <a:prstGeom prst="rect">
            <a:avLst/>
          </a:prstGeom>
        </p:spPr>
      </p:pic>
    </p:spTree>
    <p:extLst>
      <p:ext uri="{BB962C8B-B14F-4D97-AF65-F5344CB8AC3E}">
        <p14:creationId xmlns:p14="http://schemas.microsoft.com/office/powerpoint/2010/main" val="33709979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sldNum="0" hdr="0" dt="0"/>
  <p:txStyles>
    <p:titleStyle>
      <a:lvl1pPr algn="l" rtl="0" eaLnBrk="1" fontAlgn="base" hangingPunct="1">
        <a:spcBef>
          <a:spcPct val="0"/>
        </a:spcBef>
        <a:spcAft>
          <a:spcPct val="0"/>
        </a:spcAft>
        <a:defRPr sz="3733" b="1" kern="1200">
          <a:solidFill>
            <a:schemeClr val="tx1"/>
          </a:solidFill>
          <a:latin typeface="Arial Narrow" pitchFamily="34" charset="0"/>
          <a:ea typeface="+mj-ea"/>
          <a:cs typeface="+mj-cs"/>
        </a:defRPr>
      </a:lvl1pPr>
      <a:lvl2pPr algn="l" rtl="0" eaLnBrk="1" fontAlgn="base" hangingPunct="1">
        <a:spcBef>
          <a:spcPct val="0"/>
        </a:spcBef>
        <a:spcAft>
          <a:spcPct val="0"/>
        </a:spcAft>
        <a:defRPr sz="3733" b="1">
          <a:solidFill>
            <a:schemeClr val="tx1"/>
          </a:solidFill>
          <a:latin typeface="Arial Narrow" panose="020B0606020202030204" pitchFamily="34" charset="0"/>
        </a:defRPr>
      </a:lvl2pPr>
      <a:lvl3pPr algn="l" rtl="0" eaLnBrk="1" fontAlgn="base" hangingPunct="1">
        <a:spcBef>
          <a:spcPct val="0"/>
        </a:spcBef>
        <a:spcAft>
          <a:spcPct val="0"/>
        </a:spcAft>
        <a:defRPr sz="3733" b="1">
          <a:solidFill>
            <a:schemeClr val="tx1"/>
          </a:solidFill>
          <a:latin typeface="Arial Narrow" panose="020B0606020202030204" pitchFamily="34" charset="0"/>
        </a:defRPr>
      </a:lvl3pPr>
      <a:lvl4pPr algn="l" rtl="0" eaLnBrk="1" fontAlgn="base" hangingPunct="1">
        <a:spcBef>
          <a:spcPct val="0"/>
        </a:spcBef>
        <a:spcAft>
          <a:spcPct val="0"/>
        </a:spcAft>
        <a:defRPr sz="3733" b="1">
          <a:solidFill>
            <a:schemeClr val="tx1"/>
          </a:solidFill>
          <a:latin typeface="Arial Narrow" panose="020B0606020202030204" pitchFamily="34" charset="0"/>
        </a:defRPr>
      </a:lvl4pPr>
      <a:lvl5pPr algn="l" rtl="0" eaLnBrk="1" fontAlgn="base" hangingPunct="1">
        <a:spcBef>
          <a:spcPct val="0"/>
        </a:spcBef>
        <a:spcAft>
          <a:spcPct val="0"/>
        </a:spcAft>
        <a:defRPr sz="3733" b="1">
          <a:solidFill>
            <a:schemeClr val="tx1"/>
          </a:solidFill>
          <a:latin typeface="Arial Narrow" panose="020B0606020202030204" pitchFamily="34" charset="0"/>
        </a:defRPr>
      </a:lvl5pPr>
      <a:lvl6pPr marL="609585" algn="l" rtl="0" eaLnBrk="1" fontAlgn="base" hangingPunct="1">
        <a:spcBef>
          <a:spcPct val="0"/>
        </a:spcBef>
        <a:spcAft>
          <a:spcPct val="0"/>
        </a:spcAft>
        <a:defRPr sz="3733" b="1">
          <a:solidFill>
            <a:schemeClr val="tx1"/>
          </a:solidFill>
          <a:latin typeface="Arial Narrow" panose="020B0606020202030204" pitchFamily="34" charset="0"/>
        </a:defRPr>
      </a:lvl6pPr>
      <a:lvl7pPr marL="1219170" algn="l" rtl="0" eaLnBrk="1" fontAlgn="base" hangingPunct="1">
        <a:spcBef>
          <a:spcPct val="0"/>
        </a:spcBef>
        <a:spcAft>
          <a:spcPct val="0"/>
        </a:spcAft>
        <a:defRPr sz="3733" b="1">
          <a:solidFill>
            <a:schemeClr val="tx1"/>
          </a:solidFill>
          <a:latin typeface="Arial Narrow" panose="020B0606020202030204" pitchFamily="34" charset="0"/>
        </a:defRPr>
      </a:lvl7pPr>
      <a:lvl8pPr marL="1828754" algn="l" rtl="0" eaLnBrk="1" fontAlgn="base" hangingPunct="1">
        <a:spcBef>
          <a:spcPct val="0"/>
        </a:spcBef>
        <a:spcAft>
          <a:spcPct val="0"/>
        </a:spcAft>
        <a:defRPr sz="3733" b="1">
          <a:solidFill>
            <a:schemeClr val="tx1"/>
          </a:solidFill>
          <a:latin typeface="Arial Narrow" panose="020B0606020202030204" pitchFamily="34" charset="0"/>
        </a:defRPr>
      </a:lvl8pPr>
      <a:lvl9pPr marL="2438339" algn="l" rtl="0" eaLnBrk="1" fontAlgn="base" hangingPunct="1">
        <a:spcBef>
          <a:spcPct val="0"/>
        </a:spcBef>
        <a:spcAft>
          <a:spcPct val="0"/>
        </a:spcAft>
        <a:defRPr sz="3733" b="1">
          <a:solidFill>
            <a:schemeClr val="tx1"/>
          </a:solidFill>
          <a:latin typeface="Arial Narrow" panose="020B060602020203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Narrow"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2667" kern="1200">
          <a:solidFill>
            <a:schemeClr val="tx1"/>
          </a:solidFill>
          <a:latin typeface="Arial Narrow"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kern="1200">
          <a:solidFill>
            <a:schemeClr val="tx1"/>
          </a:solidFill>
          <a:latin typeface="Arial Narrow"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133" kern="1200">
          <a:solidFill>
            <a:schemeClr val="tx1"/>
          </a:solidFill>
          <a:latin typeface="Arial Narrow"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133" kern="1200">
          <a:solidFill>
            <a:schemeClr val="tx1"/>
          </a:solidFill>
          <a:latin typeface="Arial Narrow"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video" Target="https://www.youtube.com/embed/8QnM0yb5G8Q?feature=oembed" TargetMode="External"/><Relationship Id="rId5" Type="http://schemas.openxmlformats.org/officeDocument/2006/relationships/image" Target="../media/image13.pn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mailto:hamish_Clarke@allterra.co.nz"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fif"/><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33.png"/><Relationship Id="rId1" Type="http://schemas.openxmlformats.org/officeDocument/2006/relationships/slideLayout" Target="../slideLayouts/slideLayout1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jfif"/><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1.jfif"/></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lTerra Central: Surveying, Mapping/GIS + Marine Solutions">
            <a:extLst>
              <a:ext uri="{FF2B5EF4-FFF2-40B4-BE49-F238E27FC236}">
                <a16:creationId xmlns:a16="http://schemas.microsoft.com/office/drawing/2014/main" id="{6698F262-A073-AD85-5EE5-80CFA537F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20" y="1937386"/>
            <a:ext cx="10795959" cy="143758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08;p111">
            <a:extLst>
              <a:ext uri="{FF2B5EF4-FFF2-40B4-BE49-F238E27FC236}">
                <a16:creationId xmlns:a16="http://schemas.microsoft.com/office/drawing/2014/main" id="{7D1C4D4D-6E82-6657-DAF0-92B01152CD8A}"/>
              </a:ext>
            </a:extLst>
          </p:cNvPr>
          <p:cNvSpPr txBox="1">
            <a:spLocks/>
          </p:cNvSpPr>
          <p:nvPr/>
        </p:nvSpPr>
        <p:spPr>
          <a:xfrm>
            <a:off x="760941" y="5072115"/>
            <a:ext cx="10670116" cy="859356"/>
          </a:xfrm>
          <a:prstGeom prst="rect">
            <a:avLst/>
          </a:prstGeom>
          <a:noFill/>
          <a:ln>
            <a:noFill/>
          </a:ln>
        </p:spPr>
        <p:txBody>
          <a:bodyPr spcFirstLastPara="1" vert="horz" wrap="square" lIns="121900" tIns="60933" rIns="121900" bIns="60933" rtlCol="0" anchor="ctr" anchorCtr="0">
            <a:noAutofit/>
          </a:bodyPr>
          <a:lstStyle>
            <a:lvl1pPr marL="0" marR="0" lvl="0" indent="-118530" algn="l" defTabSz="914400" rtl="0" eaLnBrk="1" latinLnBrk="0" hangingPunct="1">
              <a:lnSpc>
                <a:spcPct val="80000"/>
              </a:lnSpc>
              <a:spcBef>
                <a:spcPts val="0"/>
              </a:spcBef>
              <a:spcAft>
                <a:spcPts val="0"/>
              </a:spcAft>
              <a:buSzPts val="1400"/>
              <a:buChar char="●"/>
              <a:defRPr sz="4267" b="1" i="0" u="none" strike="noStrike" kern="1200" cap="none">
                <a:solidFill>
                  <a:schemeClr val="dk2"/>
                </a:solidFill>
                <a:latin typeface="Calibri"/>
                <a:ea typeface="Calibri"/>
                <a:cs typeface="Calibri"/>
                <a:sym typeface="Calibri"/>
              </a:defRPr>
            </a:lvl1pPr>
            <a:lvl2pPr marL="0" marR="0" lvl="1"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2pPr>
            <a:lvl3pPr marL="0" marR="0" lvl="2"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3pPr>
            <a:lvl4pPr marL="0" marR="0" lvl="3"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4pPr>
            <a:lvl5pPr marL="0" marR="0" lvl="4" indent="-118530" algn="l" rtl="0">
              <a:spcBef>
                <a:spcPts val="0"/>
              </a:spcBef>
              <a:spcAft>
                <a:spcPts val="0"/>
              </a:spcAft>
              <a:buSzPts val="1400"/>
              <a:buChar char="○"/>
              <a:defRPr sz="4800" b="1" i="0" u="none" strike="noStrike" cap="none">
                <a:solidFill>
                  <a:schemeClr val="dk1"/>
                </a:solidFill>
                <a:latin typeface="Arial"/>
                <a:ea typeface="Arial"/>
                <a:cs typeface="Arial"/>
                <a:sym typeface="Arial"/>
              </a:defRPr>
            </a:lvl5pPr>
            <a:lvl6pPr marL="609585" marR="0" lvl="5"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6pPr>
            <a:lvl7pPr marL="1219170" marR="0" lvl="6"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7pPr>
            <a:lvl8pPr marL="1828754" marR="0" lvl="7"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8pPr>
            <a:lvl9pPr marL="2438339" marR="0" lvl="8" indent="-118530" algn="l" rtl="0">
              <a:spcBef>
                <a:spcPts val="0"/>
              </a:spcBef>
              <a:spcAft>
                <a:spcPts val="0"/>
              </a:spcAft>
              <a:buSzPts val="1400"/>
              <a:buChar char="■"/>
              <a:defRPr sz="5333" b="1"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80000"/>
              </a:lnSpc>
              <a:spcBef>
                <a:spcPts val="0"/>
              </a:spcBef>
              <a:spcAft>
                <a:spcPts val="0"/>
              </a:spcAft>
              <a:buClrTx/>
              <a:buSzPts val="1400"/>
              <a:buFontTx/>
              <a:buNone/>
              <a:tabLst/>
              <a:defRPr/>
            </a:pPr>
            <a:r>
              <a:rPr kumimoji="0" lang="fr-FR" sz="4267" b="1" i="0" u="none" strike="noStrike" kern="1200" cap="none" spc="0" normalizeH="0" baseline="0" noProof="0" dirty="0">
                <a:ln>
                  <a:noFill/>
                </a:ln>
                <a:solidFill>
                  <a:srgbClr val="0070C0"/>
                </a:solidFill>
                <a:effectLst/>
                <a:uLnTx/>
                <a:uFillTx/>
                <a:latin typeface="Calibri"/>
                <a:cs typeface="Calibri"/>
                <a:sym typeface="Calibri"/>
              </a:rPr>
              <a:t>Trimble GIS Data Collection &amp; RTX corrections</a:t>
            </a:r>
          </a:p>
        </p:txBody>
      </p:sp>
      <p:sp>
        <p:nvSpPr>
          <p:cNvPr id="3" name="Google Shape;509;p111">
            <a:extLst>
              <a:ext uri="{FF2B5EF4-FFF2-40B4-BE49-F238E27FC236}">
                <a16:creationId xmlns:a16="http://schemas.microsoft.com/office/drawing/2014/main" id="{A9D9E7F8-65CB-161B-C010-E8F1B3F1E0B0}"/>
              </a:ext>
            </a:extLst>
          </p:cNvPr>
          <p:cNvSpPr txBox="1"/>
          <p:nvPr/>
        </p:nvSpPr>
        <p:spPr>
          <a:xfrm>
            <a:off x="825979" y="4554032"/>
            <a:ext cx="10668000" cy="417600"/>
          </a:xfrm>
          <a:prstGeom prst="rect">
            <a:avLst/>
          </a:prstGeom>
          <a:noFill/>
          <a:ln>
            <a:noFill/>
          </a:ln>
        </p:spPr>
        <p:txBody>
          <a:bodyPr spcFirstLastPara="1" wrap="square" lIns="121900" tIns="121900" rIns="121900" bIns="121900" anchor="ctr" anchorCtr="0">
            <a:noAutofit/>
          </a:bodyPr>
          <a:lstStyle/>
          <a:p>
            <a:pPr>
              <a:spcBef>
                <a:spcPts val="373"/>
              </a:spcBef>
            </a:pPr>
            <a:r>
              <a:rPr lang="en-US" sz="2400" dirty="0">
                <a:solidFill>
                  <a:srgbClr val="0070C0"/>
                </a:solidFill>
                <a:latin typeface="Calibri"/>
                <a:ea typeface="Calibri"/>
                <a:cs typeface="Calibri"/>
                <a:sym typeface="Calibri"/>
              </a:rPr>
              <a:t>27/11/2023  |   Suva, Fiji</a:t>
            </a:r>
            <a:endParaRPr sz="2400" dirty="0">
              <a:solidFill>
                <a:srgbClr val="0070C0"/>
              </a:solidFill>
              <a:latin typeface="Calibri"/>
              <a:ea typeface="Calibri"/>
              <a:cs typeface="Calibri"/>
              <a:sym typeface="Calibri"/>
            </a:endParaRPr>
          </a:p>
        </p:txBody>
      </p:sp>
    </p:spTree>
    <p:extLst>
      <p:ext uri="{BB962C8B-B14F-4D97-AF65-F5344CB8AC3E}">
        <p14:creationId xmlns:p14="http://schemas.microsoft.com/office/powerpoint/2010/main" val="330363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a:extLst>
              <a:ext uri="{FF2B5EF4-FFF2-40B4-BE49-F238E27FC236}">
                <a16:creationId xmlns:a16="http://schemas.microsoft.com/office/drawing/2014/main" id="{56F96977-E028-4D5C-858F-C4AED13DD8A6}"/>
              </a:ext>
            </a:extLst>
          </p:cNvPr>
          <p:cNvSpPr>
            <a:spLocks noGrp="1"/>
          </p:cNvSpPr>
          <p:nvPr>
            <p:ph idx="1"/>
          </p:nvPr>
        </p:nvSpPr>
        <p:spPr>
          <a:xfrm>
            <a:off x="609600" y="1124744"/>
            <a:ext cx="7264998" cy="5112568"/>
          </a:xfrm>
        </p:spPr>
        <p:txBody>
          <a:bodyPr>
            <a:normAutofit lnSpcReduction="10000"/>
          </a:bodyPr>
          <a:lstStyle/>
          <a:p>
            <a:r>
              <a:rPr lang="en-NZ" dirty="0"/>
              <a:t>New type of GNSS solution from Trimble</a:t>
            </a:r>
          </a:p>
          <a:p>
            <a:r>
              <a:rPr lang="en-NZ" dirty="0"/>
              <a:t>GNSS positioning “as a service”(reduce the risk of adopting GNSS technology)</a:t>
            </a:r>
          </a:p>
          <a:p>
            <a:r>
              <a:rPr lang="en-NZ" dirty="0"/>
              <a:t>GNSS accuracy available on-demand for any location-enabled Android or iOS app</a:t>
            </a:r>
          </a:p>
          <a:p>
            <a:r>
              <a:rPr lang="en-NZ" dirty="0"/>
              <a:t>Works both while connected or offline through RTX corrections</a:t>
            </a:r>
          </a:p>
          <a:p>
            <a:endParaRPr lang="en-NZ" dirty="0"/>
          </a:p>
          <a:p>
            <a:r>
              <a:rPr lang="en-NZ" dirty="0"/>
              <a:t>What do you need to get started?</a:t>
            </a:r>
          </a:p>
          <a:p>
            <a:pPr lvl="1"/>
            <a:r>
              <a:rPr lang="en-NZ" sz="2533" dirty="0"/>
              <a:t>Trimble DA2 antenna</a:t>
            </a:r>
          </a:p>
          <a:p>
            <a:pPr lvl="1"/>
            <a:r>
              <a:rPr lang="en-NZ" sz="2533" dirty="0"/>
              <a:t>Android or iOS device (&amp; location-enabled app)</a:t>
            </a:r>
          </a:p>
          <a:p>
            <a:pPr lvl="1"/>
            <a:r>
              <a:rPr lang="en-NZ" sz="2533" dirty="0"/>
              <a:t>Catalyst subscription</a:t>
            </a:r>
          </a:p>
        </p:txBody>
      </p:sp>
      <p:sp>
        <p:nvSpPr>
          <p:cNvPr id="14" name="Google Shape;332;p47">
            <a:extLst>
              <a:ext uri="{FF2B5EF4-FFF2-40B4-BE49-F238E27FC236}">
                <a16:creationId xmlns:a16="http://schemas.microsoft.com/office/drawing/2014/main" id="{34E7623C-4D26-4C3E-B943-080AC38ABF5C}"/>
              </a:ext>
            </a:extLst>
          </p:cNvPr>
          <p:cNvSpPr txBox="1">
            <a:spLocks noGrp="1"/>
          </p:cNvSpPr>
          <p:nvPr>
            <p:ph type="title"/>
          </p:nvPr>
        </p:nvSpPr>
        <p:spPr>
          <a:prstGeom prst="rect">
            <a:avLst/>
          </a:prstGeom>
          <a:noFill/>
          <a:ln>
            <a:noFill/>
          </a:ln>
        </p:spPr>
        <p:txBody>
          <a:bodyPr spcFirstLastPara="1" wrap="square" lIns="121900" tIns="60933" rIns="121900" bIns="60933" anchor="ctr" anchorCtr="0">
            <a:noAutofit/>
          </a:bodyPr>
          <a:lstStyle/>
          <a:p>
            <a:r>
              <a:rPr lang="en-US" dirty="0">
                <a:latin typeface="Calibri" panose="020F0502020204030204" pitchFamily="34" charset="0"/>
                <a:cs typeface="Calibri" panose="020F0502020204030204" pitchFamily="34" charset="0"/>
              </a:rPr>
              <a:t>Trimble</a:t>
            </a:r>
            <a:r>
              <a:rPr lang="en-US" dirty="0"/>
              <a:t> Catalyst</a:t>
            </a:r>
            <a:endParaRPr dirty="0"/>
          </a:p>
        </p:txBody>
      </p:sp>
      <p:pic>
        <p:nvPicPr>
          <p:cNvPr id="10" name="Picture 9">
            <a:extLst>
              <a:ext uri="{FF2B5EF4-FFF2-40B4-BE49-F238E27FC236}">
                <a16:creationId xmlns:a16="http://schemas.microsoft.com/office/drawing/2014/main" id="{86FB721E-4DCE-4E24-A542-35A88442E1DC}"/>
              </a:ext>
            </a:extLst>
          </p:cNvPr>
          <p:cNvPicPr>
            <a:picLocks noChangeAspect="1"/>
          </p:cNvPicPr>
          <p:nvPr/>
        </p:nvPicPr>
        <p:blipFill>
          <a:blip r:embed="rId3"/>
          <a:stretch>
            <a:fillRect/>
          </a:stretch>
        </p:blipFill>
        <p:spPr>
          <a:xfrm>
            <a:off x="8016159" y="1203270"/>
            <a:ext cx="1917388" cy="2705703"/>
          </a:xfrm>
          <a:prstGeom prst="rect">
            <a:avLst/>
          </a:prstGeom>
          <a:ln>
            <a:noFill/>
          </a:ln>
          <a:effectLst>
            <a:outerShdw blurRad="292100" dist="139700" dir="2700000" algn="tl" rotWithShape="0">
              <a:srgbClr val="333333">
                <a:alpha val="65000"/>
              </a:srgbClr>
            </a:outerShdw>
          </a:effectLst>
        </p:spPr>
      </p:pic>
      <p:pic>
        <p:nvPicPr>
          <p:cNvPr id="11" name="Picture 10" descr="C:\Users\mnichols\Documents\Bluebottle\Images\DA1_studio_in hand_flat_71939.jpg">
            <a:extLst>
              <a:ext uri="{FF2B5EF4-FFF2-40B4-BE49-F238E27FC236}">
                <a16:creationId xmlns:a16="http://schemas.microsoft.com/office/drawing/2014/main" id="{22F3B490-1E4B-47DF-B2F9-02B6273696BE}"/>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83680" y="2897786"/>
            <a:ext cx="5608320" cy="38136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EB60274-199B-4DE1-A178-0320A76B47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6867" y="977063"/>
            <a:ext cx="1802675" cy="270570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6B8A415-D947-427B-B9DB-661FB8DD6E2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596503" y="136451"/>
            <a:ext cx="987177" cy="807691"/>
          </a:xfrm>
          <a:prstGeom prst="rect">
            <a:avLst/>
          </a:prstGeom>
        </p:spPr>
      </p:pic>
      <p:pic>
        <p:nvPicPr>
          <p:cNvPr id="2" name="Picture 1" descr="AllTerra Central: Surveying, Mapping/GIS + Marine Solutions">
            <a:extLst>
              <a:ext uri="{FF2B5EF4-FFF2-40B4-BE49-F238E27FC236}">
                <a16:creationId xmlns:a16="http://schemas.microsoft.com/office/drawing/2014/main" id="{64154934-8CE7-65E0-9EB0-A8C3FC67DD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8460" y="356728"/>
            <a:ext cx="2578434" cy="36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36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7"/>
          <p:cNvSpPr txBox="1">
            <a:spLocks noGrp="1"/>
          </p:cNvSpPr>
          <p:nvPr>
            <p:ph type="title"/>
          </p:nvPr>
        </p:nvSpPr>
        <p:spPr>
          <a:prstGeom prst="rect">
            <a:avLst/>
          </a:prstGeom>
          <a:noFill/>
          <a:ln>
            <a:noFill/>
          </a:ln>
        </p:spPr>
        <p:txBody>
          <a:bodyPr spcFirstLastPara="1" wrap="square" lIns="121900" tIns="60933" rIns="121900" bIns="60933" anchor="ctr" anchorCtr="0">
            <a:noAutofit/>
          </a:bodyPr>
          <a:lstStyle/>
          <a:p>
            <a:r>
              <a:rPr lang="en-US" dirty="0"/>
              <a:t>Licensing Options</a:t>
            </a:r>
            <a:endParaRPr dirty="0"/>
          </a:p>
        </p:txBody>
      </p:sp>
      <p:sp>
        <p:nvSpPr>
          <p:cNvPr id="334" name="Google Shape;334;p47"/>
          <p:cNvSpPr/>
          <p:nvPr/>
        </p:nvSpPr>
        <p:spPr>
          <a:xfrm>
            <a:off x="2839984" y="1267061"/>
            <a:ext cx="1808400" cy="3777600"/>
          </a:xfrm>
          <a:prstGeom prst="rect">
            <a:avLst/>
          </a:pr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Calibri"/>
              <a:ea typeface="Calibri"/>
              <a:cs typeface="Calibri"/>
              <a:sym typeface="Calibri"/>
            </a:endParaRPr>
          </a:p>
        </p:txBody>
      </p:sp>
      <p:sp>
        <p:nvSpPr>
          <p:cNvPr id="335" name="Google Shape;335;p47"/>
          <p:cNvSpPr/>
          <p:nvPr/>
        </p:nvSpPr>
        <p:spPr>
          <a:xfrm>
            <a:off x="5140759" y="1253002"/>
            <a:ext cx="1808400" cy="3777600"/>
          </a:xfrm>
          <a:prstGeom prst="rect">
            <a:avLst/>
          </a:pr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Calibri"/>
              <a:ea typeface="Calibri"/>
              <a:cs typeface="Calibri"/>
              <a:sym typeface="Calibri"/>
            </a:endParaRPr>
          </a:p>
        </p:txBody>
      </p:sp>
      <p:sp>
        <p:nvSpPr>
          <p:cNvPr id="336" name="Google Shape;336;p47"/>
          <p:cNvSpPr/>
          <p:nvPr/>
        </p:nvSpPr>
        <p:spPr>
          <a:xfrm>
            <a:off x="7438794" y="1271768"/>
            <a:ext cx="1808400" cy="3777600"/>
          </a:xfrm>
          <a:prstGeom prst="rect">
            <a:avLst/>
          </a:pr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Calibri"/>
              <a:ea typeface="Calibri"/>
              <a:cs typeface="Calibri"/>
              <a:sym typeface="Calibri"/>
            </a:endParaRPr>
          </a:p>
        </p:txBody>
      </p:sp>
      <p:sp>
        <p:nvSpPr>
          <p:cNvPr id="337" name="Google Shape;337;p47"/>
          <p:cNvSpPr/>
          <p:nvPr/>
        </p:nvSpPr>
        <p:spPr>
          <a:xfrm>
            <a:off x="601141" y="5044661"/>
            <a:ext cx="1808400" cy="582400"/>
          </a:xfrm>
          <a:prstGeom prst="rect">
            <a:avLst/>
          </a:pr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r>
              <a:rPr lang="en-US" sz="1467" kern="0" dirty="0">
                <a:solidFill>
                  <a:srgbClr val="FFFFFF"/>
                </a:solidFill>
                <a:latin typeface="Calibri"/>
                <a:ea typeface="Calibri"/>
                <a:cs typeface="Calibri"/>
                <a:sym typeface="Calibri"/>
              </a:rPr>
              <a:t>Catalyst 60</a:t>
            </a:r>
            <a:br>
              <a:rPr lang="en-US" sz="1467" kern="0" dirty="0">
                <a:solidFill>
                  <a:srgbClr val="FFFFFF"/>
                </a:solidFill>
                <a:latin typeface="Calibri"/>
                <a:ea typeface="Calibri"/>
                <a:cs typeface="Calibri"/>
                <a:sym typeface="Calibri"/>
              </a:rPr>
            </a:br>
            <a:endParaRPr sz="1467" kern="0" dirty="0">
              <a:solidFill>
                <a:srgbClr val="FFFFFF"/>
              </a:solidFill>
              <a:latin typeface="Calibri"/>
              <a:ea typeface="Calibri"/>
              <a:cs typeface="Calibri"/>
              <a:sym typeface="Calibri"/>
            </a:endParaRPr>
          </a:p>
        </p:txBody>
      </p:sp>
      <p:sp>
        <p:nvSpPr>
          <p:cNvPr id="338" name="Google Shape;338;p47"/>
          <p:cNvSpPr/>
          <p:nvPr/>
        </p:nvSpPr>
        <p:spPr>
          <a:xfrm>
            <a:off x="602652" y="1276714"/>
            <a:ext cx="1808400" cy="3777600"/>
          </a:xfrm>
          <a:prstGeom prst="rect">
            <a:avLst/>
          </a:pr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Calibri"/>
              <a:ea typeface="Calibri"/>
              <a:cs typeface="Calibri"/>
              <a:sym typeface="Calibri"/>
            </a:endParaRPr>
          </a:p>
        </p:txBody>
      </p:sp>
      <p:sp>
        <p:nvSpPr>
          <p:cNvPr id="339" name="Google Shape;339;p47"/>
          <p:cNvSpPr/>
          <p:nvPr/>
        </p:nvSpPr>
        <p:spPr>
          <a:xfrm>
            <a:off x="2832363" y="5044661"/>
            <a:ext cx="1808400" cy="582400"/>
          </a:xfrm>
          <a:prstGeom prst="rect">
            <a:avLst/>
          </a:pr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r>
              <a:rPr lang="en-US" sz="1600" kern="0" dirty="0">
                <a:solidFill>
                  <a:srgbClr val="FFFFFF"/>
                </a:solidFill>
                <a:latin typeface="Calibri"/>
                <a:ea typeface="Calibri"/>
                <a:cs typeface="Calibri"/>
                <a:sym typeface="Calibri"/>
              </a:rPr>
              <a:t>Catalyst 30</a:t>
            </a:r>
            <a:br>
              <a:rPr lang="en-US" sz="1600" kern="0" dirty="0">
                <a:solidFill>
                  <a:srgbClr val="FFFFFF"/>
                </a:solidFill>
                <a:latin typeface="Calibri"/>
                <a:ea typeface="Calibri"/>
                <a:cs typeface="Calibri"/>
                <a:sym typeface="Calibri"/>
              </a:rPr>
            </a:br>
            <a:endParaRPr sz="1600" kern="0" dirty="0">
              <a:solidFill>
                <a:srgbClr val="FFFFFF"/>
              </a:solidFill>
              <a:latin typeface="Calibri"/>
              <a:ea typeface="Calibri"/>
              <a:cs typeface="Calibri"/>
              <a:sym typeface="Calibri"/>
            </a:endParaRPr>
          </a:p>
        </p:txBody>
      </p:sp>
      <p:sp>
        <p:nvSpPr>
          <p:cNvPr id="340" name="Google Shape;340;p47"/>
          <p:cNvSpPr/>
          <p:nvPr/>
        </p:nvSpPr>
        <p:spPr>
          <a:xfrm>
            <a:off x="5140759" y="5036010"/>
            <a:ext cx="1808400" cy="582400"/>
          </a:xfrm>
          <a:prstGeom prst="rect">
            <a:avLst/>
          </a:pr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r>
              <a:rPr lang="en-US" sz="1467" kern="0" dirty="0">
                <a:solidFill>
                  <a:srgbClr val="FFFFFF"/>
                </a:solidFill>
                <a:latin typeface="Calibri"/>
                <a:ea typeface="Calibri"/>
                <a:cs typeface="Calibri"/>
                <a:sym typeface="Calibri"/>
              </a:rPr>
              <a:t>Catalyst 10</a:t>
            </a:r>
            <a:br>
              <a:rPr lang="en-US" sz="1467" kern="0" dirty="0">
                <a:solidFill>
                  <a:srgbClr val="FFFFFF"/>
                </a:solidFill>
                <a:latin typeface="Calibri"/>
                <a:ea typeface="Calibri"/>
                <a:cs typeface="Calibri"/>
                <a:sym typeface="Calibri"/>
              </a:rPr>
            </a:br>
            <a:endParaRPr sz="1467" kern="0" dirty="0">
              <a:solidFill>
                <a:srgbClr val="FFFFFF"/>
              </a:solidFill>
              <a:latin typeface="Calibri"/>
              <a:ea typeface="Calibri"/>
              <a:cs typeface="Calibri"/>
              <a:sym typeface="Calibri"/>
            </a:endParaRPr>
          </a:p>
        </p:txBody>
      </p:sp>
      <p:sp>
        <p:nvSpPr>
          <p:cNvPr id="341" name="Google Shape;341;p47"/>
          <p:cNvSpPr/>
          <p:nvPr/>
        </p:nvSpPr>
        <p:spPr>
          <a:xfrm>
            <a:off x="7416655" y="5054314"/>
            <a:ext cx="1808400" cy="582400"/>
          </a:xfrm>
          <a:prstGeom prst="rect">
            <a:avLst/>
          </a:pr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r>
              <a:rPr lang="en-US" sz="1467" kern="0" dirty="0">
                <a:solidFill>
                  <a:srgbClr val="FFFFFF"/>
                </a:solidFill>
                <a:latin typeface="Calibri"/>
                <a:ea typeface="Calibri"/>
                <a:cs typeface="Calibri"/>
                <a:sym typeface="Calibri"/>
              </a:rPr>
              <a:t>Catalyst 1</a:t>
            </a:r>
            <a:br>
              <a:rPr lang="en-US" sz="1467" kern="0" dirty="0">
                <a:solidFill>
                  <a:srgbClr val="FFFFFF"/>
                </a:solidFill>
                <a:latin typeface="Calibri"/>
                <a:ea typeface="Calibri"/>
                <a:cs typeface="Calibri"/>
                <a:sym typeface="Calibri"/>
              </a:rPr>
            </a:br>
            <a:endParaRPr sz="1467" kern="0" dirty="0">
              <a:solidFill>
                <a:srgbClr val="FFFFFF"/>
              </a:solidFill>
              <a:latin typeface="Calibri"/>
              <a:ea typeface="Calibri"/>
              <a:cs typeface="Calibri"/>
              <a:sym typeface="Calibri"/>
            </a:endParaRPr>
          </a:p>
        </p:txBody>
      </p:sp>
      <p:grpSp>
        <p:nvGrpSpPr>
          <p:cNvPr id="342" name="Google Shape;342;p47"/>
          <p:cNvGrpSpPr/>
          <p:nvPr/>
        </p:nvGrpSpPr>
        <p:grpSpPr>
          <a:xfrm>
            <a:off x="1233891" y="1639106"/>
            <a:ext cx="667075" cy="659912"/>
            <a:chOff x="4790749" y="1686578"/>
            <a:chExt cx="548100" cy="548100"/>
          </a:xfrm>
        </p:grpSpPr>
        <p:sp>
          <p:nvSpPr>
            <p:cNvPr id="343" name="Google Shape;343;p47"/>
            <p:cNvSpPr/>
            <p:nvPr/>
          </p:nvSpPr>
          <p:spPr>
            <a:xfrm>
              <a:off x="4790749" y="1686578"/>
              <a:ext cx="548100" cy="548100"/>
            </a:xfrm>
            <a:prstGeom prst="ellipse">
              <a:avLst/>
            </a:prstGeom>
            <a:solidFill>
              <a:srgbClr val="EEEE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4" name="Google Shape;344;p47"/>
            <p:cNvSpPr/>
            <p:nvPr/>
          </p:nvSpPr>
          <p:spPr>
            <a:xfrm>
              <a:off x="4849479" y="1745305"/>
              <a:ext cx="430500" cy="430500"/>
            </a:xfrm>
            <a:prstGeom prst="ellipse">
              <a:avLst/>
            </a:prstGeom>
            <a:solidFill>
              <a:srgbClr val="CFE2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45" name="Google Shape;345;p47"/>
          <p:cNvGrpSpPr/>
          <p:nvPr/>
        </p:nvGrpSpPr>
        <p:grpSpPr>
          <a:xfrm>
            <a:off x="3447893" y="1659110"/>
            <a:ext cx="667075" cy="659912"/>
            <a:chOff x="4790749" y="2372378"/>
            <a:chExt cx="548100" cy="548100"/>
          </a:xfrm>
        </p:grpSpPr>
        <p:sp>
          <p:nvSpPr>
            <p:cNvPr id="346" name="Google Shape;346;p47"/>
            <p:cNvSpPr/>
            <p:nvPr/>
          </p:nvSpPr>
          <p:spPr>
            <a:xfrm>
              <a:off x="4790749" y="2372378"/>
              <a:ext cx="548100" cy="548100"/>
            </a:xfrm>
            <a:prstGeom prst="ellipse">
              <a:avLst/>
            </a:prstGeom>
            <a:solidFill>
              <a:srgbClr val="EEEE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7" name="Google Shape;347;p47"/>
            <p:cNvSpPr/>
            <p:nvPr/>
          </p:nvSpPr>
          <p:spPr>
            <a:xfrm>
              <a:off x="4849479" y="2431105"/>
              <a:ext cx="430500" cy="430500"/>
            </a:xfrm>
            <a:prstGeom prst="ellipse">
              <a:avLst/>
            </a:prstGeom>
            <a:solidFill>
              <a:srgbClr val="CFE2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8" name="Google Shape;348;p47"/>
            <p:cNvSpPr/>
            <p:nvPr/>
          </p:nvSpPr>
          <p:spPr>
            <a:xfrm>
              <a:off x="4908576" y="2490201"/>
              <a:ext cx="312300" cy="312300"/>
            </a:xfrm>
            <a:prstGeom prst="ellipse">
              <a:avLst/>
            </a:prstGeom>
            <a:solidFill>
              <a:srgbClr val="9FC5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49" name="Google Shape;349;p47"/>
          <p:cNvGrpSpPr/>
          <p:nvPr/>
        </p:nvGrpSpPr>
        <p:grpSpPr>
          <a:xfrm>
            <a:off x="5762462" y="1663211"/>
            <a:ext cx="667075" cy="659912"/>
            <a:chOff x="4790749" y="3058178"/>
            <a:chExt cx="548100" cy="548100"/>
          </a:xfrm>
        </p:grpSpPr>
        <p:sp>
          <p:nvSpPr>
            <p:cNvPr id="350" name="Google Shape;350;p47"/>
            <p:cNvSpPr/>
            <p:nvPr/>
          </p:nvSpPr>
          <p:spPr>
            <a:xfrm>
              <a:off x="4790749" y="3058178"/>
              <a:ext cx="548100" cy="548100"/>
            </a:xfrm>
            <a:prstGeom prst="ellipse">
              <a:avLst/>
            </a:prstGeom>
            <a:solidFill>
              <a:srgbClr val="EEEE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351;p47"/>
            <p:cNvSpPr/>
            <p:nvPr/>
          </p:nvSpPr>
          <p:spPr>
            <a:xfrm>
              <a:off x="4849479" y="3116905"/>
              <a:ext cx="430500" cy="430500"/>
            </a:xfrm>
            <a:prstGeom prst="ellipse">
              <a:avLst/>
            </a:prstGeom>
            <a:solidFill>
              <a:srgbClr val="CFE2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352;p47"/>
            <p:cNvSpPr/>
            <p:nvPr/>
          </p:nvSpPr>
          <p:spPr>
            <a:xfrm>
              <a:off x="4908576" y="3176001"/>
              <a:ext cx="312300" cy="312300"/>
            </a:xfrm>
            <a:prstGeom prst="ellipse">
              <a:avLst/>
            </a:prstGeom>
            <a:solidFill>
              <a:srgbClr val="9FC5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353;p47"/>
            <p:cNvSpPr/>
            <p:nvPr/>
          </p:nvSpPr>
          <p:spPr>
            <a:xfrm>
              <a:off x="4972025" y="3239451"/>
              <a:ext cx="185400" cy="185400"/>
            </a:xfrm>
            <a:prstGeom prst="ellipse">
              <a:avLst/>
            </a:prstGeom>
            <a:solidFill>
              <a:srgbClr val="6FA8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54" name="Google Shape;354;p47"/>
          <p:cNvGrpSpPr/>
          <p:nvPr/>
        </p:nvGrpSpPr>
        <p:grpSpPr>
          <a:xfrm>
            <a:off x="8057634" y="1673523"/>
            <a:ext cx="667075" cy="659912"/>
            <a:chOff x="4790749" y="3743978"/>
            <a:chExt cx="548100" cy="548100"/>
          </a:xfrm>
        </p:grpSpPr>
        <p:sp>
          <p:nvSpPr>
            <p:cNvPr id="355" name="Google Shape;355;p47"/>
            <p:cNvSpPr/>
            <p:nvPr/>
          </p:nvSpPr>
          <p:spPr>
            <a:xfrm>
              <a:off x="4790749" y="3743978"/>
              <a:ext cx="548100" cy="548100"/>
            </a:xfrm>
            <a:prstGeom prst="ellipse">
              <a:avLst/>
            </a:prstGeom>
            <a:solidFill>
              <a:srgbClr val="EEEE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356;p47"/>
            <p:cNvSpPr/>
            <p:nvPr/>
          </p:nvSpPr>
          <p:spPr>
            <a:xfrm>
              <a:off x="4849479" y="3802705"/>
              <a:ext cx="430500" cy="430500"/>
            </a:xfrm>
            <a:prstGeom prst="ellipse">
              <a:avLst/>
            </a:prstGeom>
            <a:solidFill>
              <a:srgbClr val="CFE2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357;p47"/>
            <p:cNvSpPr/>
            <p:nvPr/>
          </p:nvSpPr>
          <p:spPr>
            <a:xfrm>
              <a:off x="4908576" y="3861801"/>
              <a:ext cx="312300" cy="312300"/>
            </a:xfrm>
            <a:prstGeom prst="ellipse">
              <a:avLst/>
            </a:prstGeom>
            <a:solidFill>
              <a:srgbClr val="9FC5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358;p47"/>
            <p:cNvSpPr/>
            <p:nvPr/>
          </p:nvSpPr>
          <p:spPr>
            <a:xfrm>
              <a:off x="4972025" y="3925251"/>
              <a:ext cx="185400" cy="185400"/>
            </a:xfrm>
            <a:prstGeom prst="ellipse">
              <a:avLst/>
            </a:prstGeom>
            <a:solidFill>
              <a:srgbClr val="6FA8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359;p47"/>
            <p:cNvSpPr/>
            <p:nvPr/>
          </p:nvSpPr>
          <p:spPr>
            <a:xfrm>
              <a:off x="5017815" y="3971041"/>
              <a:ext cx="93900" cy="93900"/>
            </a:xfrm>
            <a:prstGeom prst="ellipse">
              <a:avLst/>
            </a:prstGeom>
            <a:solidFill>
              <a:srgbClr val="0B539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3" name="Google Shape;363;p47"/>
          <p:cNvSpPr txBox="1"/>
          <p:nvPr/>
        </p:nvSpPr>
        <p:spPr>
          <a:xfrm>
            <a:off x="645011" y="2721365"/>
            <a:ext cx="1808400" cy="239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067" kern="0" dirty="0">
                <a:solidFill>
                  <a:srgbClr val="005596"/>
                </a:solidFill>
                <a:latin typeface="Calibri"/>
                <a:ea typeface="Calibri"/>
                <a:cs typeface="Calibri"/>
                <a:sym typeface="Calibri"/>
              </a:rPr>
              <a:t>60 cm</a:t>
            </a:r>
            <a:endParaRPr sz="3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In optimal conditions.</a:t>
            </a:r>
            <a:endParaRPr sz="1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Corrections via RTX</a:t>
            </a:r>
          </a:p>
          <a:p>
            <a:pPr algn="ctr" defTabSz="1219170">
              <a:buClr>
                <a:srgbClr val="000000"/>
              </a:buClr>
            </a:pPr>
            <a:endParaRPr sz="1067" kern="0" dirty="0">
              <a:solidFill>
                <a:srgbClr val="005596"/>
              </a:solidFill>
              <a:latin typeface="Calibri"/>
              <a:ea typeface="Calibri"/>
              <a:cs typeface="Calibri"/>
              <a:sym typeface="Calibri"/>
            </a:endParaRPr>
          </a:p>
          <a:p>
            <a:pPr algn="ctr" defTabSz="1219170">
              <a:buClr>
                <a:srgbClr val="000000"/>
              </a:buClr>
            </a:pPr>
            <a:endParaRPr lang="en-NZ" sz="1867" kern="0" dirty="0">
              <a:solidFill>
                <a:srgbClr val="005596"/>
              </a:solidFill>
              <a:latin typeface="Calibri"/>
              <a:ea typeface="Calibri"/>
              <a:cs typeface="Calibri"/>
              <a:sym typeface="Calibri"/>
            </a:endParaRPr>
          </a:p>
          <a:p>
            <a:pPr algn="ctr" defTabSz="1219170">
              <a:buClr>
                <a:srgbClr val="000000"/>
              </a:buClr>
            </a:pPr>
            <a:r>
              <a:rPr lang="en-NZ" sz="1867" kern="0" dirty="0">
                <a:solidFill>
                  <a:srgbClr val="005596"/>
                </a:solidFill>
                <a:latin typeface="Calibri"/>
                <a:ea typeface="Calibri"/>
                <a:cs typeface="Calibri"/>
                <a:sym typeface="Calibri"/>
              </a:rPr>
              <a:t>Monthly or annual unlimited use</a:t>
            </a:r>
          </a:p>
          <a:p>
            <a:pPr algn="ctr" defTabSz="1219170">
              <a:buClr>
                <a:srgbClr val="000000"/>
              </a:buClr>
            </a:pPr>
            <a:endParaRPr lang="en-NZ" sz="1467" kern="0" dirty="0">
              <a:solidFill>
                <a:srgbClr val="005596"/>
              </a:solidFill>
              <a:latin typeface="Calibri"/>
              <a:ea typeface="Calibri"/>
              <a:cs typeface="Calibri"/>
              <a:sym typeface="Calibri"/>
            </a:endParaRPr>
          </a:p>
        </p:txBody>
      </p:sp>
      <p:sp>
        <p:nvSpPr>
          <p:cNvPr id="364" name="Google Shape;364;p47"/>
          <p:cNvSpPr txBox="1"/>
          <p:nvPr/>
        </p:nvSpPr>
        <p:spPr>
          <a:xfrm>
            <a:off x="413400" y="5715000"/>
            <a:ext cx="11385200" cy="33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933" kern="0" dirty="0">
                <a:solidFill>
                  <a:srgbClr val="000000"/>
                </a:solidFill>
                <a:latin typeface="Arial"/>
                <a:cs typeface="Arial"/>
                <a:sym typeface="Arial"/>
              </a:rPr>
              <a:t>*Paid subscriptions enable the Catalyst corrections engine, and bundle corrections from the Trimble Corrections Hub. Catalyst Freemium allows the Catalyst receiver to operate in Autonomous mode only.</a:t>
            </a:r>
            <a:endParaRPr sz="933" kern="0" dirty="0">
              <a:solidFill>
                <a:srgbClr val="000000"/>
              </a:solidFill>
              <a:latin typeface="Arial"/>
              <a:cs typeface="Arial"/>
              <a:sym typeface="Arial"/>
            </a:endParaRPr>
          </a:p>
        </p:txBody>
      </p:sp>
      <p:sp>
        <p:nvSpPr>
          <p:cNvPr id="365" name="Google Shape;365;p47"/>
          <p:cNvSpPr txBox="1"/>
          <p:nvPr/>
        </p:nvSpPr>
        <p:spPr>
          <a:xfrm>
            <a:off x="2876285" y="2694631"/>
            <a:ext cx="1808400" cy="239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067" kern="0" dirty="0">
                <a:solidFill>
                  <a:srgbClr val="005596"/>
                </a:solidFill>
                <a:latin typeface="Calibri"/>
                <a:ea typeface="Calibri"/>
                <a:cs typeface="Calibri"/>
                <a:sym typeface="Calibri"/>
              </a:rPr>
              <a:t>30 cm</a:t>
            </a:r>
            <a:endParaRPr sz="3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In optimal conditions.</a:t>
            </a:r>
            <a:endParaRPr sz="1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Corrections via RTX</a:t>
            </a:r>
          </a:p>
          <a:p>
            <a:pPr algn="ctr" defTabSz="1219170">
              <a:buClr>
                <a:srgbClr val="000000"/>
              </a:buClr>
            </a:pPr>
            <a:br>
              <a:rPr lang="en-US" sz="1067" kern="0" dirty="0">
                <a:solidFill>
                  <a:srgbClr val="005596"/>
                </a:solidFill>
                <a:latin typeface="Calibri"/>
                <a:ea typeface="Calibri"/>
                <a:cs typeface="Calibri"/>
                <a:sym typeface="Calibri"/>
              </a:rPr>
            </a:br>
            <a:endParaRPr lang="en-NZ" sz="1867" kern="0" dirty="0">
              <a:solidFill>
                <a:srgbClr val="005596"/>
              </a:solidFill>
              <a:latin typeface="Calibri"/>
              <a:ea typeface="Calibri"/>
              <a:cs typeface="Calibri"/>
              <a:sym typeface="Calibri"/>
            </a:endParaRPr>
          </a:p>
          <a:p>
            <a:pPr algn="ctr" defTabSz="1219170">
              <a:buClr>
                <a:srgbClr val="000000"/>
              </a:buClr>
            </a:pPr>
            <a:r>
              <a:rPr lang="en-NZ" sz="1867" kern="0" dirty="0">
                <a:solidFill>
                  <a:srgbClr val="005596"/>
                </a:solidFill>
                <a:latin typeface="Calibri"/>
                <a:ea typeface="Calibri"/>
                <a:cs typeface="Calibri"/>
                <a:sym typeface="Calibri"/>
              </a:rPr>
              <a:t>Monthly or annual unlimited use</a:t>
            </a:r>
          </a:p>
          <a:p>
            <a:pPr defTabSz="1219170">
              <a:buClr>
                <a:srgbClr val="000000"/>
              </a:buClr>
            </a:pPr>
            <a:endParaRPr sz="1467" kern="0" dirty="0">
              <a:solidFill>
                <a:srgbClr val="005596"/>
              </a:solidFill>
              <a:latin typeface="Calibri"/>
              <a:ea typeface="Calibri"/>
              <a:cs typeface="Calibri"/>
              <a:sym typeface="Calibri"/>
            </a:endParaRPr>
          </a:p>
        </p:txBody>
      </p:sp>
      <p:sp>
        <p:nvSpPr>
          <p:cNvPr id="366" name="Google Shape;366;p47"/>
          <p:cNvSpPr txBox="1"/>
          <p:nvPr/>
        </p:nvSpPr>
        <p:spPr>
          <a:xfrm>
            <a:off x="5153802" y="2719496"/>
            <a:ext cx="1808400" cy="239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067" kern="0" dirty="0">
                <a:solidFill>
                  <a:srgbClr val="005596"/>
                </a:solidFill>
                <a:latin typeface="Calibri"/>
                <a:ea typeface="Calibri"/>
                <a:cs typeface="Calibri"/>
                <a:sym typeface="Calibri"/>
              </a:rPr>
              <a:t>10 cm</a:t>
            </a:r>
            <a:endParaRPr sz="3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In optimal conditions.</a:t>
            </a:r>
            <a:endParaRPr sz="1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Corrections via RTX</a:t>
            </a:r>
            <a:endParaRPr sz="1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or a Local Source</a:t>
            </a:r>
          </a:p>
          <a:p>
            <a:pPr algn="ctr" defTabSz="1219170">
              <a:buClr>
                <a:srgbClr val="000000"/>
              </a:buClr>
            </a:pPr>
            <a:br>
              <a:rPr lang="en-US" sz="1067" kern="0" dirty="0">
                <a:solidFill>
                  <a:srgbClr val="005596"/>
                </a:solidFill>
                <a:latin typeface="Calibri"/>
                <a:ea typeface="Calibri"/>
                <a:cs typeface="Calibri"/>
                <a:sym typeface="Calibri"/>
              </a:rPr>
            </a:br>
            <a:endParaRPr lang="en-US" sz="1067" kern="0" dirty="0">
              <a:solidFill>
                <a:srgbClr val="005596"/>
              </a:solidFill>
              <a:latin typeface="Calibri"/>
              <a:ea typeface="Calibri"/>
              <a:cs typeface="Calibri"/>
              <a:sym typeface="Calibri"/>
            </a:endParaRPr>
          </a:p>
          <a:p>
            <a:pPr algn="ctr" defTabSz="1219170">
              <a:buClr>
                <a:srgbClr val="000000"/>
              </a:buClr>
            </a:pPr>
            <a:r>
              <a:rPr lang="en-NZ" sz="1867" kern="0" dirty="0">
                <a:solidFill>
                  <a:srgbClr val="005596"/>
                </a:solidFill>
                <a:latin typeface="Calibri"/>
                <a:ea typeface="Calibri"/>
                <a:cs typeface="Calibri"/>
                <a:sym typeface="Calibri"/>
              </a:rPr>
              <a:t>Monthly or annual unlimited use</a:t>
            </a:r>
          </a:p>
        </p:txBody>
      </p:sp>
      <p:sp>
        <p:nvSpPr>
          <p:cNvPr id="367" name="Google Shape;367;p47"/>
          <p:cNvSpPr txBox="1"/>
          <p:nvPr/>
        </p:nvSpPr>
        <p:spPr>
          <a:xfrm>
            <a:off x="7438794" y="2734956"/>
            <a:ext cx="1808400" cy="239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067" kern="0" dirty="0">
                <a:solidFill>
                  <a:srgbClr val="005596"/>
                </a:solidFill>
                <a:latin typeface="Calibri"/>
                <a:ea typeface="Calibri"/>
                <a:cs typeface="Calibri"/>
                <a:sym typeface="Calibri"/>
              </a:rPr>
              <a:t>1-2 cm</a:t>
            </a:r>
            <a:endParaRPr sz="3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In optimal conditions.</a:t>
            </a:r>
            <a:endParaRPr sz="1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Corrections via RTX</a:t>
            </a:r>
            <a:endParaRPr sz="1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or a Local Source</a:t>
            </a:r>
            <a:endParaRPr sz="1067" kern="0" dirty="0">
              <a:solidFill>
                <a:srgbClr val="005596"/>
              </a:solidFill>
              <a:latin typeface="Calibri"/>
              <a:ea typeface="Calibri"/>
              <a:cs typeface="Calibri"/>
              <a:sym typeface="Calibri"/>
            </a:endParaRPr>
          </a:p>
          <a:p>
            <a:pPr algn="ctr" defTabSz="1219170">
              <a:buClr>
                <a:srgbClr val="000000"/>
              </a:buClr>
            </a:pPr>
            <a:endParaRPr sz="1867" kern="0" dirty="0">
              <a:solidFill>
                <a:srgbClr val="005596"/>
              </a:solidFill>
              <a:latin typeface="Calibri"/>
              <a:ea typeface="Calibri"/>
              <a:cs typeface="Calibri"/>
              <a:sym typeface="Calibri"/>
            </a:endParaRPr>
          </a:p>
          <a:p>
            <a:pPr algn="ctr" defTabSz="1219170">
              <a:buClr>
                <a:srgbClr val="000000"/>
              </a:buClr>
            </a:pPr>
            <a:r>
              <a:rPr lang="en-NZ" sz="1867" kern="0" dirty="0">
                <a:solidFill>
                  <a:srgbClr val="005596"/>
                </a:solidFill>
                <a:latin typeface="Calibri"/>
                <a:ea typeface="Calibri"/>
                <a:cs typeface="Calibri"/>
                <a:sym typeface="Calibri"/>
              </a:rPr>
              <a:t>Monthly or annual unlimited use</a:t>
            </a:r>
          </a:p>
        </p:txBody>
      </p:sp>
      <p:sp>
        <p:nvSpPr>
          <p:cNvPr id="368" name="Google Shape;368;p47"/>
          <p:cNvSpPr/>
          <p:nvPr/>
        </p:nvSpPr>
        <p:spPr>
          <a:xfrm>
            <a:off x="9827945" y="1282003"/>
            <a:ext cx="1808400" cy="3777600"/>
          </a:xfrm>
          <a:prstGeom prst="rect">
            <a:avLst/>
          </a:pr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Calibri"/>
              <a:ea typeface="Calibri"/>
              <a:cs typeface="Calibri"/>
              <a:sym typeface="Calibri"/>
            </a:endParaRPr>
          </a:p>
        </p:txBody>
      </p:sp>
      <p:sp>
        <p:nvSpPr>
          <p:cNvPr id="369" name="Google Shape;369;p47"/>
          <p:cNvSpPr/>
          <p:nvPr/>
        </p:nvSpPr>
        <p:spPr>
          <a:xfrm>
            <a:off x="9839877" y="5054314"/>
            <a:ext cx="1808400" cy="582400"/>
          </a:xfrm>
          <a:prstGeom prst="rect">
            <a:avLst/>
          </a:prstGeom>
          <a:solidFill>
            <a:srgbClr val="E65100"/>
          </a:solidFill>
          <a:ln>
            <a:noFill/>
          </a:ln>
        </p:spPr>
        <p:txBody>
          <a:bodyPr spcFirstLastPara="1" wrap="square" lIns="121900" tIns="121900" rIns="121900" bIns="121900" anchor="ctr" anchorCtr="0">
            <a:noAutofit/>
          </a:bodyPr>
          <a:lstStyle/>
          <a:p>
            <a:pPr algn="ctr" defTabSz="1219170">
              <a:buClr>
                <a:srgbClr val="000000"/>
              </a:buClr>
            </a:pPr>
            <a:r>
              <a:rPr lang="en-US" sz="1467" kern="0" dirty="0">
                <a:solidFill>
                  <a:srgbClr val="FFFFFF"/>
                </a:solidFill>
                <a:latin typeface="Calibri"/>
                <a:ea typeface="Calibri"/>
                <a:cs typeface="Calibri"/>
                <a:sym typeface="Calibri"/>
              </a:rPr>
              <a:t>Catalyst 1</a:t>
            </a:r>
            <a:br>
              <a:rPr lang="en-US" sz="1467" kern="0" dirty="0">
                <a:solidFill>
                  <a:srgbClr val="FFFFFF"/>
                </a:solidFill>
                <a:latin typeface="Calibri"/>
                <a:ea typeface="Calibri"/>
                <a:cs typeface="Calibri"/>
                <a:sym typeface="Calibri"/>
              </a:rPr>
            </a:br>
            <a:r>
              <a:rPr lang="en-US" sz="1467" kern="0" dirty="0">
                <a:solidFill>
                  <a:srgbClr val="FFFFFF"/>
                </a:solidFill>
                <a:latin typeface="Calibri"/>
                <a:ea typeface="Calibri"/>
                <a:cs typeface="Calibri"/>
                <a:sym typeface="Calibri"/>
              </a:rPr>
              <a:t>On Demand</a:t>
            </a:r>
            <a:endParaRPr sz="1467" kern="0" dirty="0">
              <a:solidFill>
                <a:srgbClr val="FFFFFF"/>
              </a:solidFill>
              <a:latin typeface="Calibri"/>
              <a:ea typeface="Calibri"/>
              <a:cs typeface="Calibri"/>
              <a:sym typeface="Calibri"/>
            </a:endParaRPr>
          </a:p>
        </p:txBody>
      </p:sp>
      <p:grpSp>
        <p:nvGrpSpPr>
          <p:cNvPr id="370" name="Google Shape;370;p47"/>
          <p:cNvGrpSpPr/>
          <p:nvPr/>
        </p:nvGrpSpPr>
        <p:grpSpPr>
          <a:xfrm>
            <a:off x="10460583" y="1627157"/>
            <a:ext cx="667075" cy="659912"/>
            <a:chOff x="4790749" y="3743978"/>
            <a:chExt cx="548100" cy="548100"/>
          </a:xfrm>
        </p:grpSpPr>
        <p:sp>
          <p:nvSpPr>
            <p:cNvPr id="371" name="Google Shape;371;p47"/>
            <p:cNvSpPr/>
            <p:nvPr/>
          </p:nvSpPr>
          <p:spPr>
            <a:xfrm>
              <a:off x="4790749" y="3743978"/>
              <a:ext cx="548100" cy="548100"/>
            </a:xfrm>
            <a:prstGeom prst="ellipse">
              <a:avLst/>
            </a:prstGeom>
            <a:solidFill>
              <a:srgbClr val="EEEEE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372;p47"/>
            <p:cNvSpPr/>
            <p:nvPr/>
          </p:nvSpPr>
          <p:spPr>
            <a:xfrm>
              <a:off x="4849479" y="3802705"/>
              <a:ext cx="430500" cy="430500"/>
            </a:xfrm>
            <a:prstGeom prst="ellipse">
              <a:avLst/>
            </a:prstGeom>
            <a:solidFill>
              <a:srgbClr val="CFE2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 name="Google Shape;373;p47"/>
            <p:cNvSpPr/>
            <p:nvPr/>
          </p:nvSpPr>
          <p:spPr>
            <a:xfrm>
              <a:off x="4908576" y="3861801"/>
              <a:ext cx="312300" cy="312300"/>
            </a:xfrm>
            <a:prstGeom prst="ellipse">
              <a:avLst/>
            </a:prstGeom>
            <a:solidFill>
              <a:srgbClr val="9FC5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47"/>
            <p:cNvSpPr/>
            <p:nvPr/>
          </p:nvSpPr>
          <p:spPr>
            <a:xfrm>
              <a:off x="4972025" y="3925251"/>
              <a:ext cx="185400" cy="185400"/>
            </a:xfrm>
            <a:prstGeom prst="ellipse">
              <a:avLst/>
            </a:prstGeom>
            <a:solidFill>
              <a:srgbClr val="6FA8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47"/>
            <p:cNvSpPr/>
            <p:nvPr/>
          </p:nvSpPr>
          <p:spPr>
            <a:xfrm>
              <a:off x="5017815" y="3971041"/>
              <a:ext cx="93900" cy="93900"/>
            </a:xfrm>
            <a:prstGeom prst="ellipse">
              <a:avLst/>
            </a:prstGeom>
            <a:solidFill>
              <a:srgbClr val="0B539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76" name="Google Shape;376;p47"/>
          <p:cNvSpPr txBox="1"/>
          <p:nvPr/>
        </p:nvSpPr>
        <p:spPr>
          <a:xfrm>
            <a:off x="9816013" y="2719496"/>
            <a:ext cx="1808400" cy="239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067" kern="0" dirty="0">
                <a:solidFill>
                  <a:srgbClr val="005596"/>
                </a:solidFill>
                <a:latin typeface="Calibri"/>
                <a:ea typeface="Calibri"/>
                <a:cs typeface="Calibri"/>
                <a:sym typeface="Calibri"/>
              </a:rPr>
              <a:t>1-2 cm</a:t>
            </a:r>
            <a:endParaRPr sz="3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In optimal conditions.</a:t>
            </a:r>
            <a:endParaRPr sz="1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Corrections via RTX</a:t>
            </a:r>
            <a:endParaRPr sz="1067" kern="0" dirty="0">
              <a:solidFill>
                <a:srgbClr val="005596"/>
              </a:solidFill>
              <a:latin typeface="Calibri"/>
              <a:ea typeface="Calibri"/>
              <a:cs typeface="Calibri"/>
              <a:sym typeface="Calibri"/>
            </a:endParaRPr>
          </a:p>
          <a:p>
            <a:pPr algn="ctr" defTabSz="1219170">
              <a:buClr>
                <a:srgbClr val="000000"/>
              </a:buClr>
            </a:pPr>
            <a:r>
              <a:rPr lang="en-US" sz="1067" kern="0" dirty="0">
                <a:solidFill>
                  <a:srgbClr val="005596"/>
                </a:solidFill>
                <a:latin typeface="Calibri"/>
                <a:ea typeface="Calibri"/>
                <a:cs typeface="Calibri"/>
                <a:sym typeface="Calibri"/>
              </a:rPr>
              <a:t>or a Local Source</a:t>
            </a:r>
            <a:endParaRPr sz="1067" kern="0" dirty="0">
              <a:solidFill>
                <a:srgbClr val="005596"/>
              </a:solidFill>
              <a:latin typeface="Calibri"/>
              <a:ea typeface="Calibri"/>
              <a:cs typeface="Calibri"/>
              <a:sym typeface="Calibri"/>
            </a:endParaRPr>
          </a:p>
          <a:p>
            <a:pPr algn="ctr" defTabSz="1219170">
              <a:buClr>
                <a:srgbClr val="000000"/>
              </a:buClr>
            </a:pPr>
            <a:endParaRPr lang="en-NZ" sz="1467" kern="0" dirty="0">
              <a:solidFill>
                <a:srgbClr val="005596"/>
              </a:solidFill>
              <a:latin typeface="Calibri"/>
              <a:ea typeface="Calibri"/>
              <a:cs typeface="Calibri"/>
              <a:sym typeface="Calibri"/>
            </a:endParaRPr>
          </a:p>
          <a:p>
            <a:pPr algn="ctr" defTabSz="1219170">
              <a:buClr>
                <a:srgbClr val="000000"/>
              </a:buClr>
            </a:pPr>
            <a:endParaRPr sz="1467" kern="0" dirty="0">
              <a:solidFill>
                <a:srgbClr val="005596"/>
              </a:solidFill>
              <a:latin typeface="Calibri"/>
              <a:ea typeface="Calibri"/>
              <a:cs typeface="Calibri"/>
              <a:sym typeface="Calibri"/>
            </a:endParaRPr>
          </a:p>
          <a:p>
            <a:pPr algn="ctr" defTabSz="1219170">
              <a:buClr>
                <a:srgbClr val="000000"/>
              </a:buClr>
            </a:pPr>
            <a:r>
              <a:rPr lang="en-NZ" sz="1867" kern="0" dirty="0">
                <a:solidFill>
                  <a:srgbClr val="005596"/>
                </a:solidFill>
                <a:latin typeface="Calibri"/>
                <a:ea typeface="Calibri"/>
                <a:cs typeface="Calibri"/>
                <a:sym typeface="Calibri"/>
              </a:rPr>
              <a:t>Pay per hour</a:t>
            </a:r>
            <a:endParaRPr sz="1867" kern="0" dirty="0">
              <a:solidFill>
                <a:srgbClr val="005596"/>
              </a:solidFill>
              <a:latin typeface="Calibri"/>
              <a:ea typeface="Calibri"/>
              <a:cs typeface="Calibri"/>
              <a:sym typeface="Calibri"/>
            </a:endParaRPr>
          </a:p>
        </p:txBody>
      </p:sp>
      <p:pic>
        <p:nvPicPr>
          <p:cNvPr id="2" name="Picture 1" descr="AllTerra Central: Surveying, Mapping/GIS + Marine Solutions">
            <a:extLst>
              <a:ext uri="{FF2B5EF4-FFF2-40B4-BE49-F238E27FC236}">
                <a16:creationId xmlns:a16="http://schemas.microsoft.com/office/drawing/2014/main" id="{99A3B26C-66D0-B63D-57DB-F84E772F7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4490" y="335600"/>
            <a:ext cx="2578434" cy="367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pic>
        <p:nvPicPr>
          <p:cNvPr id="1258" name="Google Shape;1258;p137"/>
          <p:cNvPicPr preferRelativeResize="0"/>
          <p:nvPr/>
        </p:nvPicPr>
        <p:blipFill>
          <a:blip r:embed="rId3">
            <a:extLst>
              <a:ext uri="{28A0092B-C50C-407E-A947-70E740481C1C}">
                <a14:useLocalDpi xmlns:a14="http://schemas.microsoft.com/office/drawing/2010/main" val="0"/>
              </a:ext>
            </a:extLst>
          </a:blip>
          <a:srcRect/>
          <a:stretch/>
        </p:blipFill>
        <p:spPr>
          <a:xfrm>
            <a:off x="0" y="0"/>
            <a:ext cx="12192000" cy="6282466"/>
          </a:xfrm>
          <a:prstGeom prst="rect">
            <a:avLst/>
          </a:prstGeom>
          <a:noFill/>
          <a:ln>
            <a:noFill/>
          </a:ln>
        </p:spPr>
      </p:pic>
    </p:spTree>
    <p:extLst>
      <p:ext uri="{BB962C8B-B14F-4D97-AF65-F5344CB8AC3E}">
        <p14:creationId xmlns:p14="http://schemas.microsoft.com/office/powerpoint/2010/main" val="163656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pic>
        <p:nvPicPr>
          <p:cNvPr id="2" name="Online Media 1" title="Trimble RTX Correction Services for Geospatial - Explained">
            <a:hlinkClick r:id="" action="ppaction://media"/>
            <a:extLst>
              <a:ext uri="{FF2B5EF4-FFF2-40B4-BE49-F238E27FC236}">
                <a16:creationId xmlns:a16="http://schemas.microsoft.com/office/drawing/2014/main" id="{A3E47076-AF39-F2FB-EB76-E27AEA641EC9}"/>
              </a:ext>
            </a:extLst>
          </p:cNvPr>
          <p:cNvPicPr>
            <a:picLocks noRot="1" noChangeAspect="1"/>
          </p:cNvPicPr>
          <p:nvPr>
            <a:videoFile r:link="rId1"/>
          </p:nvPr>
        </p:nvPicPr>
        <p:blipFill>
          <a:blip r:embed="rId4"/>
          <a:stretch>
            <a:fillRect/>
          </a:stretch>
        </p:blipFill>
        <p:spPr>
          <a:xfrm>
            <a:off x="1464443" y="956878"/>
            <a:ext cx="9372759" cy="5295609"/>
          </a:xfrm>
          <a:prstGeom prst="rect">
            <a:avLst/>
          </a:prstGeom>
        </p:spPr>
      </p:pic>
      <p:sp>
        <p:nvSpPr>
          <p:cNvPr id="3" name="Google Shape;1347;p144">
            <a:extLst>
              <a:ext uri="{FF2B5EF4-FFF2-40B4-BE49-F238E27FC236}">
                <a16:creationId xmlns:a16="http://schemas.microsoft.com/office/drawing/2014/main" id="{ABAC4886-53A2-4222-2C59-EBA5B5CC343B}"/>
              </a:ext>
            </a:extLst>
          </p:cNvPr>
          <p:cNvSpPr txBox="1">
            <a:spLocks/>
          </p:cNvSpPr>
          <p:nvPr/>
        </p:nvSpPr>
        <p:spPr>
          <a:xfrm>
            <a:off x="169202" y="139278"/>
            <a:ext cx="10668000" cy="81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0" marR="0" lvl="0" indent="-88900" algn="l" rtl="0">
              <a:lnSpc>
                <a:spcPct val="80000"/>
              </a:lnSpc>
              <a:spcBef>
                <a:spcPts val="0"/>
              </a:spcBef>
              <a:spcAft>
                <a:spcPts val="0"/>
              </a:spcAft>
              <a:buClr>
                <a:srgbClr val="000000"/>
              </a:buClr>
              <a:buSzPts val="1400"/>
              <a:buFont typeface="Arial"/>
              <a:buChar char="●"/>
              <a:defRPr sz="3200" b="1" i="0" u="none" strike="noStrike" cap="none">
                <a:solidFill>
                  <a:schemeClr val="dk2"/>
                </a:solidFill>
                <a:latin typeface="Calibri"/>
                <a:ea typeface="Calibri"/>
                <a:cs typeface="Calibri"/>
                <a:sym typeface="Calibri"/>
              </a:defRPr>
            </a:lvl1pPr>
            <a:lvl2pPr marL="0" marR="0" lvl="1" indent="-88900" algn="l" rtl="0">
              <a:lnSpc>
                <a:spcPct val="100000"/>
              </a:lnSpc>
              <a:spcBef>
                <a:spcPts val="0"/>
              </a:spcBef>
              <a:spcAft>
                <a:spcPts val="0"/>
              </a:spcAft>
              <a:buClr>
                <a:srgbClr val="000000"/>
              </a:buClr>
              <a:buSzPts val="1400"/>
              <a:buFont typeface="Arial"/>
              <a:buChar char="○"/>
              <a:defRPr sz="3600" b="1" i="0" u="none" strike="noStrike" cap="none">
                <a:solidFill>
                  <a:schemeClr val="dk1"/>
                </a:solidFill>
                <a:latin typeface="Arial"/>
                <a:ea typeface="Arial"/>
                <a:cs typeface="Arial"/>
                <a:sym typeface="Arial"/>
              </a:defRPr>
            </a:lvl2pPr>
            <a:lvl3pPr marL="0" marR="0" lvl="2" indent="-88900" algn="l" rtl="0">
              <a:lnSpc>
                <a:spcPct val="100000"/>
              </a:lnSpc>
              <a:spcBef>
                <a:spcPts val="0"/>
              </a:spcBef>
              <a:spcAft>
                <a:spcPts val="0"/>
              </a:spcAft>
              <a:buClr>
                <a:srgbClr val="000000"/>
              </a:buClr>
              <a:buSzPts val="1400"/>
              <a:buFont typeface="Arial"/>
              <a:buChar char="■"/>
              <a:defRPr sz="3600" b="1" i="0" u="none" strike="noStrike" cap="none">
                <a:solidFill>
                  <a:schemeClr val="dk1"/>
                </a:solidFill>
                <a:latin typeface="Arial"/>
                <a:ea typeface="Arial"/>
                <a:cs typeface="Arial"/>
                <a:sym typeface="Arial"/>
              </a:defRPr>
            </a:lvl3pPr>
            <a:lvl4pPr marL="0" marR="0" lvl="3" indent="-88900" algn="l" rtl="0">
              <a:lnSpc>
                <a:spcPct val="100000"/>
              </a:lnSpc>
              <a:spcBef>
                <a:spcPts val="0"/>
              </a:spcBef>
              <a:spcAft>
                <a:spcPts val="0"/>
              </a:spcAft>
              <a:buClr>
                <a:srgbClr val="000000"/>
              </a:buClr>
              <a:buSzPts val="1400"/>
              <a:buFont typeface="Arial"/>
              <a:buChar char="●"/>
              <a:defRPr sz="3600" b="1" i="0" u="none" strike="noStrike" cap="none">
                <a:solidFill>
                  <a:schemeClr val="dk1"/>
                </a:solidFill>
                <a:latin typeface="Arial"/>
                <a:ea typeface="Arial"/>
                <a:cs typeface="Arial"/>
                <a:sym typeface="Arial"/>
              </a:defRPr>
            </a:lvl4pPr>
            <a:lvl5pPr marL="0" marR="0" lvl="4" indent="-88900" algn="l" rtl="0">
              <a:lnSpc>
                <a:spcPct val="100000"/>
              </a:lnSpc>
              <a:spcBef>
                <a:spcPts val="0"/>
              </a:spcBef>
              <a:spcAft>
                <a:spcPts val="0"/>
              </a:spcAft>
              <a:buClr>
                <a:srgbClr val="000000"/>
              </a:buClr>
              <a:buSzPts val="1400"/>
              <a:buFont typeface="Arial"/>
              <a:buChar char="○"/>
              <a:defRPr sz="3600" b="1" i="0" u="none" strike="noStrike" cap="none">
                <a:solidFill>
                  <a:schemeClr val="dk1"/>
                </a:solidFill>
                <a:latin typeface="Arial"/>
                <a:ea typeface="Arial"/>
                <a:cs typeface="Arial"/>
                <a:sym typeface="Arial"/>
              </a:defRPr>
            </a:lvl5pPr>
            <a:lvl6pPr marL="457200" marR="0" lvl="5" indent="-88900" algn="l" rtl="0">
              <a:lnSpc>
                <a:spcPct val="100000"/>
              </a:lnSpc>
              <a:spcBef>
                <a:spcPts val="0"/>
              </a:spcBef>
              <a:spcAft>
                <a:spcPts val="0"/>
              </a:spcAft>
              <a:buClr>
                <a:srgbClr val="000000"/>
              </a:buClr>
              <a:buSzPts val="1400"/>
              <a:buFont typeface="Arial"/>
              <a:buChar char="■"/>
              <a:defRPr sz="4000" b="1" i="0" u="none" strike="noStrike" cap="none">
                <a:solidFill>
                  <a:schemeClr val="dk1"/>
                </a:solidFill>
                <a:latin typeface="Arial"/>
                <a:ea typeface="Arial"/>
                <a:cs typeface="Arial"/>
                <a:sym typeface="Arial"/>
              </a:defRPr>
            </a:lvl6pPr>
            <a:lvl7pPr marL="914400" marR="0" lvl="6" indent="-88900" algn="l" rtl="0">
              <a:lnSpc>
                <a:spcPct val="100000"/>
              </a:lnSpc>
              <a:spcBef>
                <a:spcPts val="0"/>
              </a:spcBef>
              <a:spcAft>
                <a:spcPts val="0"/>
              </a:spcAft>
              <a:buClr>
                <a:srgbClr val="000000"/>
              </a:buClr>
              <a:buSzPts val="1400"/>
              <a:buFont typeface="Arial"/>
              <a:buChar char="●"/>
              <a:defRPr sz="4000" b="1" i="0" u="none" strike="noStrike" cap="none">
                <a:solidFill>
                  <a:schemeClr val="dk1"/>
                </a:solidFill>
                <a:latin typeface="Arial"/>
                <a:ea typeface="Arial"/>
                <a:cs typeface="Arial"/>
                <a:sym typeface="Arial"/>
              </a:defRPr>
            </a:lvl7pPr>
            <a:lvl8pPr marL="1371600" marR="0" lvl="7" indent="-88900" algn="l" rtl="0">
              <a:lnSpc>
                <a:spcPct val="100000"/>
              </a:lnSpc>
              <a:spcBef>
                <a:spcPts val="0"/>
              </a:spcBef>
              <a:spcAft>
                <a:spcPts val="0"/>
              </a:spcAft>
              <a:buClr>
                <a:srgbClr val="000000"/>
              </a:buClr>
              <a:buSzPts val="1400"/>
              <a:buFont typeface="Arial"/>
              <a:buChar char="○"/>
              <a:defRPr sz="4000" b="1" i="0" u="none" strike="noStrike" cap="none">
                <a:solidFill>
                  <a:schemeClr val="dk1"/>
                </a:solidFill>
                <a:latin typeface="Arial"/>
                <a:ea typeface="Arial"/>
                <a:cs typeface="Arial"/>
                <a:sym typeface="Arial"/>
              </a:defRPr>
            </a:lvl8pPr>
            <a:lvl9pPr marL="1828800" marR="0" lvl="8" indent="-88900" algn="l" rtl="0">
              <a:lnSpc>
                <a:spcPct val="100000"/>
              </a:lnSpc>
              <a:spcBef>
                <a:spcPts val="0"/>
              </a:spcBef>
              <a:spcAft>
                <a:spcPts val="0"/>
              </a:spcAft>
              <a:buClr>
                <a:srgbClr val="000000"/>
              </a:buClr>
              <a:buSzPts val="1400"/>
              <a:buFont typeface="Arial"/>
              <a:buChar char="■"/>
              <a:defRPr sz="4000" b="1" i="0" u="none" strike="noStrike" cap="none">
                <a:solidFill>
                  <a:schemeClr val="dk1"/>
                </a:solidFill>
                <a:latin typeface="Arial"/>
                <a:ea typeface="Arial"/>
                <a:cs typeface="Arial"/>
                <a:sym typeface="Arial"/>
              </a:defRPr>
            </a:lvl9pPr>
          </a:lstStyle>
          <a:p>
            <a:pPr indent="0" defTabSz="1219170">
              <a:buNone/>
            </a:pPr>
            <a:r>
              <a:rPr lang="en-US" sz="4267" kern="0" dirty="0">
                <a:solidFill>
                  <a:srgbClr val="005596"/>
                </a:solidFill>
              </a:rPr>
              <a:t>Trimble RTX Corrections</a:t>
            </a:r>
          </a:p>
        </p:txBody>
      </p:sp>
      <p:pic>
        <p:nvPicPr>
          <p:cNvPr id="4" name="Picture 3" descr="AllTerra Central: Surveying, Mapping/GIS + Marine Solutions">
            <a:extLst>
              <a:ext uri="{FF2B5EF4-FFF2-40B4-BE49-F238E27FC236}">
                <a16:creationId xmlns:a16="http://schemas.microsoft.com/office/drawing/2014/main" id="{98EDD472-61E1-6269-2D3C-6C125F9FA4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6825" y="331362"/>
            <a:ext cx="2636296" cy="37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29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137"/>
          <p:cNvSpPr txBox="1">
            <a:spLocks noGrp="1"/>
          </p:cNvSpPr>
          <p:nvPr>
            <p:ph type="title"/>
          </p:nvPr>
        </p:nvSpPr>
        <p:spPr>
          <a:prstGeom prst="rect">
            <a:avLst/>
          </a:prstGeom>
        </p:spPr>
        <p:txBody>
          <a:bodyPr spcFirstLastPara="1" wrap="square" lIns="121900" tIns="121900" rIns="121900" bIns="121900" anchor="ctr" anchorCtr="0">
            <a:noAutofit/>
          </a:bodyPr>
          <a:lstStyle/>
          <a:p>
            <a:r>
              <a:rPr lang="en-US" dirty="0"/>
              <a:t>Trimble Corrections Hub</a:t>
            </a:r>
            <a:endParaRPr dirty="0"/>
          </a:p>
        </p:txBody>
      </p:sp>
      <p:pic>
        <p:nvPicPr>
          <p:cNvPr id="1258" name="Google Shape;1258;p137"/>
          <p:cNvPicPr preferRelativeResize="0"/>
          <p:nvPr/>
        </p:nvPicPr>
        <p:blipFill>
          <a:blip r:embed="rId3">
            <a:alphaModFix/>
          </a:blip>
          <a:stretch>
            <a:fillRect/>
          </a:stretch>
        </p:blipFill>
        <p:spPr>
          <a:xfrm>
            <a:off x="1721067" y="1168267"/>
            <a:ext cx="8601735" cy="4456851"/>
          </a:xfrm>
          <a:prstGeom prst="rect">
            <a:avLst/>
          </a:prstGeom>
          <a:noFill/>
          <a:ln>
            <a:noFill/>
          </a:ln>
        </p:spPr>
      </p:pic>
      <p:pic>
        <p:nvPicPr>
          <p:cNvPr id="1259" name="Google Shape;1259;p137"/>
          <p:cNvPicPr preferRelativeResize="0"/>
          <p:nvPr/>
        </p:nvPicPr>
        <p:blipFill>
          <a:blip r:embed="rId4">
            <a:alphaModFix/>
          </a:blip>
          <a:stretch>
            <a:fillRect/>
          </a:stretch>
        </p:blipFill>
        <p:spPr>
          <a:xfrm>
            <a:off x="1593067" y="5682099"/>
            <a:ext cx="8336444" cy="478933"/>
          </a:xfrm>
          <a:prstGeom prst="rect">
            <a:avLst/>
          </a:prstGeom>
          <a:noFill/>
          <a:ln>
            <a:noFill/>
          </a:ln>
        </p:spPr>
      </p:pic>
      <p:pic>
        <p:nvPicPr>
          <p:cNvPr id="2" name="Picture 1" descr="AllTerra Central: Surveying, Mapping/GIS + Marine Solutions">
            <a:extLst>
              <a:ext uri="{FF2B5EF4-FFF2-40B4-BE49-F238E27FC236}">
                <a16:creationId xmlns:a16="http://schemas.microsoft.com/office/drawing/2014/main" id="{9970624C-B5A3-3204-4653-4B4FA11E94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6557" y="329830"/>
            <a:ext cx="2578434" cy="36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885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B05CD1-A60C-1281-6EC3-9B182F974D4E}"/>
              </a:ext>
            </a:extLst>
          </p:cNvPr>
          <p:cNvPicPr>
            <a:picLocks noChangeAspect="1"/>
          </p:cNvPicPr>
          <p:nvPr/>
        </p:nvPicPr>
        <p:blipFill rotWithShape="1">
          <a:blip r:embed="rId3"/>
          <a:srcRect r="1901"/>
          <a:stretch/>
        </p:blipFill>
        <p:spPr>
          <a:xfrm>
            <a:off x="0" y="0"/>
            <a:ext cx="12192000" cy="6858000"/>
          </a:xfrm>
          <a:prstGeom prst="rect">
            <a:avLst/>
          </a:prstGeom>
        </p:spPr>
      </p:pic>
      <p:sp>
        <p:nvSpPr>
          <p:cNvPr id="9" name="Title 3">
            <a:extLst>
              <a:ext uri="{FF2B5EF4-FFF2-40B4-BE49-F238E27FC236}">
                <a16:creationId xmlns:a16="http://schemas.microsoft.com/office/drawing/2014/main" id="{2BE854FB-4D3A-13EA-9131-4BCE0B1A6601}"/>
              </a:ext>
            </a:extLst>
          </p:cNvPr>
          <p:cNvSpPr>
            <a:spLocks noGrp="1"/>
          </p:cNvSpPr>
          <p:nvPr>
            <p:ph type="title"/>
          </p:nvPr>
        </p:nvSpPr>
        <p:spPr>
          <a:xfrm>
            <a:off x="553869" y="432261"/>
            <a:ext cx="3078793" cy="1325563"/>
          </a:xfrm>
          <a:prstGeom prst="rect">
            <a:avLst/>
          </a:prstGeom>
        </p:spPr>
        <p:txBody>
          <a:bodyPr>
            <a:normAutofit/>
          </a:bodyPr>
          <a:lstStyle/>
          <a:p>
            <a:r>
              <a:rPr lang="en-AU" sz="4800" dirty="0">
                <a:solidFill>
                  <a:schemeClr val="bg1"/>
                </a:solidFill>
              </a:rPr>
              <a:t>Thank You!</a:t>
            </a:r>
          </a:p>
        </p:txBody>
      </p:sp>
    </p:spTree>
    <p:extLst>
      <p:ext uri="{BB962C8B-B14F-4D97-AF65-F5344CB8AC3E}">
        <p14:creationId xmlns:p14="http://schemas.microsoft.com/office/powerpoint/2010/main" val="962189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209A5D-FAED-442C-AA8A-14C7C205A8A6}"/>
              </a:ext>
            </a:extLst>
          </p:cNvPr>
          <p:cNvSpPr>
            <a:spLocks noGrp="1"/>
          </p:cNvSpPr>
          <p:nvPr>
            <p:ph type="ctrTitle"/>
          </p:nvPr>
        </p:nvSpPr>
        <p:spPr/>
        <p:txBody>
          <a:bodyPr/>
          <a:lstStyle/>
          <a:p>
            <a:pPr indent="0">
              <a:buNone/>
            </a:pPr>
            <a:r>
              <a:rPr lang="en-NZ" dirty="0"/>
              <a:t>Thank You!</a:t>
            </a:r>
          </a:p>
        </p:txBody>
      </p:sp>
      <p:sp>
        <p:nvSpPr>
          <p:cNvPr id="5" name="TextBox 4">
            <a:extLst>
              <a:ext uri="{FF2B5EF4-FFF2-40B4-BE49-F238E27FC236}">
                <a16:creationId xmlns:a16="http://schemas.microsoft.com/office/drawing/2014/main" id="{EFBA1A1F-D953-4878-9BD6-496798511BBB}"/>
              </a:ext>
            </a:extLst>
          </p:cNvPr>
          <p:cNvSpPr txBox="1"/>
          <p:nvPr/>
        </p:nvSpPr>
        <p:spPr>
          <a:xfrm>
            <a:off x="766273" y="2419569"/>
            <a:ext cx="6951793" cy="1323632"/>
          </a:xfrm>
          <a:prstGeom prst="rect">
            <a:avLst/>
          </a:prstGeom>
          <a:noFill/>
        </p:spPr>
        <p:txBody>
          <a:bodyPr wrap="square" rtlCol="0">
            <a:spAutoFit/>
          </a:bodyPr>
          <a:lstStyle/>
          <a:p>
            <a:pPr defTabSz="1219170">
              <a:buClr>
                <a:srgbClr val="000000"/>
              </a:buClr>
            </a:pPr>
            <a:r>
              <a:rPr lang="en-NZ" sz="2667" kern="0" dirty="0">
                <a:solidFill>
                  <a:srgbClr val="000000"/>
                </a:solidFill>
                <a:latin typeface="Arial"/>
                <a:cs typeface="Arial"/>
                <a:sym typeface="Arial"/>
              </a:rPr>
              <a:t>Hamish Clarke</a:t>
            </a:r>
          </a:p>
          <a:p>
            <a:pPr defTabSz="1219170">
              <a:buClr>
                <a:srgbClr val="000000"/>
              </a:buClr>
            </a:pPr>
            <a:r>
              <a:rPr lang="en-NZ" sz="2667" kern="0" dirty="0">
                <a:solidFill>
                  <a:srgbClr val="000000"/>
                </a:solidFill>
                <a:latin typeface="Arial"/>
                <a:cs typeface="Arial"/>
                <a:sym typeface="Arial"/>
                <a:hlinkClick r:id="rId3"/>
              </a:rPr>
              <a:t>hamish_clarke@allterra.co.nz</a:t>
            </a:r>
            <a:endParaRPr lang="en-NZ" sz="2667" kern="0" dirty="0">
              <a:solidFill>
                <a:srgbClr val="000000"/>
              </a:solidFill>
              <a:latin typeface="Arial"/>
              <a:cs typeface="Arial"/>
              <a:sym typeface="Arial"/>
            </a:endParaRPr>
          </a:p>
          <a:p>
            <a:pPr defTabSz="1219170">
              <a:buClr>
                <a:srgbClr val="000000"/>
              </a:buClr>
            </a:pPr>
            <a:r>
              <a:rPr lang="en-NZ" sz="2667" kern="0" dirty="0">
                <a:solidFill>
                  <a:srgbClr val="000000"/>
                </a:solidFill>
                <a:latin typeface="Arial"/>
                <a:cs typeface="Arial"/>
                <a:sym typeface="Arial"/>
              </a:rPr>
              <a:t>+6421909677</a:t>
            </a:r>
          </a:p>
        </p:txBody>
      </p:sp>
      <p:pic>
        <p:nvPicPr>
          <p:cNvPr id="2" name="Picture 1" descr="AllTerra Central: Surveying, Mapping/GIS + Marine Solutions">
            <a:extLst>
              <a:ext uri="{FF2B5EF4-FFF2-40B4-BE49-F238E27FC236}">
                <a16:creationId xmlns:a16="http://schemas.microsoft.com/office/drawing/2014/main" id="{D2099164-8F47-7140-C8BC-0979E5385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108" y="611716"/>
            <a:ext cx="2578434" cy="36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30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CB40D0B-0883-4AB2-8209-6397D6D465AA}"/>
              </a:ext>
            </a:extLst>
          </p:cNvPr>
          <p:cNvSpPr>
            <a:spLocks noGrp="1"/>
          </p:cNvSpPr>
          <p:nvPr>
            <p:ph idx="1"/>
          </p:nvPr>
        </p:nvSpPr>
        <p:spPr/>
        <p:txBody>
          <a:bodyPr/>
          <a:lstStyle/>
          <a:p>
            <a:r>
              <a:rPr lang="en-NZ" b="1" dirty="0"/>
              <a:t>Name</a:t>
            </a:r>
            <a:r>
              <a:rPr lang="en-NZ" dirty="0"/>
              <a:t>: Hamish Clarke</a:t>
            </a:r>
          </a:p>
          <a:p>
            <a:r>
              <a:rPr lang="en-NZ" b="1" dirty="0"/>
              <a:t>Role</a:t>
            </a:r>
            <a:r>
              <a:rPr lang="en-NZ" dirty="0"/>
              <a:t>: Account Manager</a:t>
            </a:r>
          </a:p>
          <a:p>
            <a:r>
              <a:rPr lang="en-NZ" b="1" dirty="0"/>
              <a:t>Location</a:t>
            </a:r>
            <a:r>
              <a:rPr lang="en-NZ" dirty="0"/>
              <a:t>: New Zealand</a:t>
            </a:r>
          </a:p>
          <a:p>
            <a:r>
              <a:rPr lang="en-NZ" b="1" dirty="0"/>
              <a:t>Allterra</a:t>
            </a:r>
            <a:r>
              <a:rPr lang="en-NZ" dirty="0"/>
              <a:t>: 2 years</a:t>
            </a:r>
          </a:p>
          <a:p>
            <a:r>
              <a:rPr lang="en-NZ" b="1" dirty="0"/>
              <a:t>Background</a:t>
            </a:r>
            <a:r>
              <a:rPr lang="en-NZ" dirty="0"/>
              <a:t>: 12 years in Construction and Surveying industry</a:t>
            </a:r>
          </a:p>
        </p:txBody>
      </p:sp>
      <p:sp>
        <p:nvSpPr>
          <p:cNvPr id="8" name="Title 7">
            <a:extLst>
              <a:ext uri="{FF2B5EF4-FFF2-40B4-BE49-F238E27FC236}">
                <a16:creationId xmlns:a16="http://schemas.microsoft.com/office/drawing/2014/main" id="{C4E07834-7F76-4B36-A582-8F2F60A8232A}"/>
              </a:ext>
            </a:extLst>
          </p:cNvPr>
          <p:cNvSpPr>
            <a:spLocks noGrp="1"/>
          </p:cNvSpPr>
          <p:nvPr>
            <p:ph type="title"/>
          </p:nvPr>
        </p:nvSpPr>
        <p:spPr/>
        <p:txBody>
          <a:bodyPr/>
          <a:lstStyle/>
          <a:p>
            <a:r>
              <a:rPr lang="en-NZ" dirty="0"/>
              <a:t>Introduction</a:t>
            </a:r>
          </a:p>
        </p:txBody>
      </p:sp>
      <p:pic>
        <p:nvPicPr>
          <p:cNvPr id="2" name="Picture 1" descr="AllTerra Central: Surveying, Mapping/GIS + Marine Solutions">
            <a:extLst>
              <a:ext uri="{FF2B5EF4-FFF2-40B4-BE49-F238E27FC236}">
                <a16:creationId xmlns:a16="http://schemas.microsoft.com/office/drawing/2014/main" id="{6E42CEE8-82A1-4A62-8207-165CAD35C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149" y="325835"/>
            <a:ext cx="2578434" cy="36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2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Upcoming Events : Survey Spatial New Zealand">
            <a:extLst>
              <a:ext uri="{FF2B5EF4-FFF2-40B4-BE49-F238E27FC236}">
                <a16:creationId xmlns:a16="http://schemas.microsoft.com/office/drawing/2014/main" id="{0CDA3F66-FB0D-387F-B4D2-F6ADF1EB3C58}"/>
              </a:ext>
            </a:extLst>
          </p:cNvPr>
          <p:cNvPicPr>
            <a:picLocks noGrp="1" noChangeAspect="1" noChangeArrowheads="1"/>
          </p:cNvPicPr>
          <p:nvPr>
            <p:ph idx="1"/>
          </p:nvPr>
        </p:nvPicPr>
        <p:blipFill rotWithShape="1">
          <a:blip r:embed="rId3">
            <a:clrChange>
              <a:clrFrom>
                <a:srgbClr val="FFFEFC"/>
              </a:clrFrom>
              <a:clrTo>
                <a:srgbClr val="FFFEFC">
                  <a:alpha val="0"/>
                </a:srgbClr>
              </a:clrTo>
            </a:clrChange>
            <a:extLst>
              <a:ext uri="{28A0092B-C50C-407E-A947-70E740481C1C}">
                <a14:useLocalDpi xmlns:a14="http://schemas.microsoft.com/office/drawing/2010/main" val="0"/>
              </a:ext>
            </a:extLst>
          </a:blip>
          <a:stretch/>
        </p:blipFill>
        <p:spPr bwMode="auto">
          <a:xfrm>
            <a:off x="296653" y="1327575"/>
            <a:ext cx="5457825"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C4E07834-7F76-4B36-A582-8F2F60A8232A}"/>
              </a:ext>
            </a:extLst>
          </p:cNvPr>
          <p:cNvSpPr>
            <a:spLocks noGrp="1"/>
          </p:cNvSpPr>
          <p:nvPr>
            <p:ph type="title"/>
          </p:nvPr>
        </p:nvSpPr>
        <p:spPr/>
        <p:txBody>
          <a:bodyPr/>
          <a:lstStyle/>
          <a:p>
            <a:r>
              <a:rPr lang="en-NZ" dirty="0"/>
              <a:t>Company Background</a:t>
            </a:r>
          </a:p>
        </p:txBody>
      </p:sp>
      <p:pic>
        <p:nvPicPr>
          <p:cNvPr id="2" name="Picture 1" descr="AllTerra Central: Surveying, Mapping/GIS + Marine Solutions">
            <a:extLst>
              <a:ext uri="{FF2B5EF4-FFF2-40B4-BE49-F238E27FC236}">
                <a16:creationId xmlns:a16="http://schemas.microsoft.com/office/drawing/2014/main" id="{6E42CEE8-82A1-4A62-8207-165CAD35C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3149" y="325835"/>
            <a:ext cx="2578434" cy="367138"/>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Bent 9">
            <a:extLst>
              <a:ext uri="{FF2B5EF4-FFF2-40B4-BE49-F238E27FC236}">
                <a16:creationId xmlns:a16="http://schemas.microsoft.com/office/drawing/2014/main" id="{D44D1456-593E-7424-956E-6FF373EFA8A0}"/>
              </a:ext>
            </a:extLst>
          </p:cNvPr>
          <p:cNvSpPr/>
          <p:nvPr/>
        </p:nvSpPr>
        <p:spPr>
          <a:xfrm flipV="1">
            <a:off x="969506" y="3429000"/>
            <a:ext cx="4138834" cy="837807"/>
          </a:xfrm>
          <a:prstGeom prst="bentArrow">
            <a:avLst/>
          </a:prstGeom>
          <a:solidFill>
            <a:srgbClr val="005596"/>
          </a:solidFill>
          <a:ln w="25400" cap="flat" cmpd="sng" algn="ctr">
            <a:solidFill>
              <a:srgbClr val="00559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NZ" sz="1800" b="0" i="0" u="none" strike="noStrike" kern="0" cap="none" spc="0" normalizeH="0" baseline="0" noProof="0" dirty="0">
              <a:ln>
                <a:noFill/>
              </a:ln>
              <a:solidFill>
                <a:srgbClr val="005596"/>
              </a:solidFill>
              <a:effectLst/>
              <a:uLnTx/>
              <a:uFillTx/>
              <a:latin typeface="Arial Narrow"/>
              <a:ea typeface="+mn-ea"/>
              <a:cs typeface="+mn-cs"/>
            </a:endParaRPr>
          </a:p>
        </p:txBody>
      </p:sp>
      <p:sp>
        <p:nvSpPr>
          <p:cNvPr id="11" name="Rectangle: Rounded Corners 10">
            <a:extLst>
              <a:ext uri="{FF2B5EF4-FFF2-40B4-BE49-F238E27FC236}">
                <a16:creationId xmlns:a16="http://schemas.microsoft.com/office/drawing/2014/main" id="{C2F5119D-C454-A9A4-1479-98FB4AD3F43C}"/>
              </a:ext>
            </a:extLst>
          </p:cNvPr>
          <p:cNvSpPr/>
          <p:nvPr/>
        </p:nvSpPr>
        <p:spPr>
          <a:xfrm>
            <a:off x="5837440" y="1536266"/>
            <a:ext cx="5952778" cy="4163844"/>
          </a:xfrm>
          <a:prstGeom prst="roundRect">
            <a:avLst/>
          </a:prstGeom>
          <a:noFill/>
          <a:ln w="25400" cap="flat" cmpd="sng" algn="ctr">
            <a:solidFill>
              <a:srgbClr val="00559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Arial Narrow"/>
              <a:ea typeface="+mn-ea"/>
              <a:cs typeface="+mn-cs"/>
            </a:endParaRPr>
          </a:p>
        </p:txBody>
      </p:sp>
      <p:pic>
        <p:nvPicPr>
          <p:cNvPr id="12" name="Picture 2" descr="AllTerra Central: Surveying, Mapping/GIS + Marine Solutions">
            <a:extLst>
              <a:ext uri="{FF2B5EF4-FFF2-40B4-BE49-F238E27FC236}">
                <a16:creationId xmlns:a16="http://schemas.microsoft.com/office/drawing/2014/main" id="{4FA649FB-126C-E469-FF28-F2086829A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364" y="1818731"/>
            <a:ext cx="5022547" cy="6687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ome - SITECH Louisiana">
            <a:extLst>
              <a:ext uri="{FF2B5EF4-FFF2-40B4-BE49-F238E27FC236}">
                <a16:creationId xmlns:a16="http://schemas.microsoft.com/office/drawing/2014/main" id="{F47691FA-F529-7144-DB76-8E3FB27E46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67" t="17750" r="11133" b="32860"/>
          <a:stretch/>
        </p:blipFill>
        <p:spPr bwMode="auto">
          <a:xfrm>
            <a:off x="6068239" y="2951111"/>
            <a:ext cx="2959981" cy="11791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buildnz">
            <a:extLst>
              <a:ext uri="{FF2B5EF4-FFF2-40B4-BE49-F238E27FC236}">
                <a16:creationId xmlns:a16="http://schemas.microsoft.com/office/drawing/2014/main" id="{9753978F-8BBD-B254-54F6-C64E1DAAF4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3064" y="2680605"/>
            <a:ext cx="1992310" cy="1449685"/>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
            <a:extLst>
              <a:ext uri="{FF2B5EF4-FFF2-40B4-BE49-F238E27FC236}">
                <a16:creationId xmlns:a16="http://schemas.microsoft.com/office/drawing/2014/main" id="{26CAA08D-A00C-CE6E-56C4-93A2F7184248}"/>
              </a:ext>
            </a:extLst>
          </p:cNvPr>
          <p:cNvSpPr txBox="1">
            <a:spLocks/>
          </p:cNvSpPr>
          <p:nvPr/>
        </p:nvSpPr>
        <p:spPr>
          <a:xfrm>
            <a:off x="5926974" y="4434821"/>
            <a:ext cx="5561214" cy="1744400"/>
          </a:xfrm>
          <a:prstGeom prst="rect">
            <a:avLst/>
          </a:prstGeom>
        </p:spPr>
        <p:txBody>
          <a:bodyPr>
            <a:normAutofit/>
          </a:bodyPr>
          <a:lstStyle>
            <a:lvl1pPr marL="457189" indent="-457189" algn="l" rtl="0" eaLnBrk="1" fontAlgn="base" hangingPunct="1">
              <a:spcBef>
                <a:spcPct val="20000"/>
              </a:spcBef>
              <a:spcAft>
                <a:spcPct val="0"/>
              </a:spcAft>
              <a:buFont typeface="Arial" panose="020B0604020202020204" pitchFamily="34" charset="0"/>
              <a:buChar char="•"/>
              <a:defRPr sz="2667" kern="1200">
                <a:solidFill>
                  <a:schemeClr val="tx1"/>
                </a:solidFill>
                <a:latin typeface="Arial Narrow"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Narrow"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2133" kern="1200">
                <a:solidFill>
                  <a:schemeClr val="tx1"/>
                </a:solidFill>
                <a:latin typeface="Arial Narrow"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1867" kern="1200">
                <a:solidFill>
                  <a:schemeClr val="tx1"/>
                </a:solidFill>
                <a:latin typeface="Arial Narrow"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1867" kern="1200">
                <a:solidFill>
                  <a:schemeClr val="tx1"/>
                </a:solidFill>
                <a:latin typeface="Arial Narrow"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005596"/>
                </a:solidFill>
                <a:effectLst/>
                <a:uLnTx/>
                <a:uFillTx/>
                <a:latin typeface="Arial Narrow" pitchFamily="34" charset="0"/>
                <a:ea typeface="+mn-ea"/>
                <a:cs typeface="+mn-cs"/>
              </a:rPr>
              <a:t>ALLTERRA, SITECH and </a:t>
            </a:r>
            <a:r>
              <a:rPr kumimoji="0" lang="en-AU" sz="2000" b="0" i="0" u="none" strike="noStrike" kern="1200" cap="none" spc="0" normalizeH="0" baseline="0" noProof="0" dirty="0" err="1">
                <a:ln>
                  <a:noFill/>
                </a:ln>
                <a:solidFill>
                  <a:srgbClr val="005596"/>
                </a:solidFill>
                <a:effectLst/>
                <a:uLnTx/>
                <a:uFillTx/>
                <a:latin typeface="Arial Narrow" pitchFamily="34" charset="0"/>
                <a:ea typeface="+mn-ea"/>
                <a:cs typeface="+mn-cs"/>
              </a:rPr>
              <a:t>BuildingPoint</a:t>
            </a:r>
            <a:r>
              <a:rPr kumimoji="0" lang="en-AU" sz="2000" b="0" i="0" u="none" strike="noStrike" kern="1200" cap="none" spc="0" normalizeH="0" baseline="0" noProof="0" dirty="0">
                <a:ln>
                  <a:noFill/>
                </a:ln>
                <a:solidFill>
                  <a:srgbClr val="005596"/>
                </a:solidFill>
                <a:effectLst/>
                <a:uLnTx/>
                <a:uFillTx/>
                <a:latin typeface="Arial Narrow" pitchFamily="34" charset="0"/>
                <a:ea typeface="+mn-ea"/>
                <a:cs typeface="+mn-cs"/>
              </a:rPr>
              <a:t> are the global brands for the network of Trimble distribution partners providing technology into the AEC industry</a:t>
            </a:r>
          </a:p>
        </p:txBody>
      </p:sp>
      <p:sp>
        <p:nvSpPr>
          <p:cNvPr id="16" name="Content Placeholder 1">
            <a:extLst>
              <a:ext uri="{FF2B5EF4-FFF2-40B4-BE49-F238E27FC236}">
                <a16:creationId xmlns:a16="http://schemas.microsoft.com/office/drawing/2014/main" id="{D3D2C963-A9B7-443A-51FA-0359B51B7888}"/>
              </a:ext>
            </a:extLst>
          </p:cNvPr>
          <p:cNvSpPr txBox="1">
            <a:spLocks/>
          </p:cNvSpPr>
          <p:nvPr/>
        </p:nvSpPr>
        <p:spPr>
          <a:xfrm>
            <a:off x="1175658" y="4214761"/>
            <a:ext cx="3543604" cy="1141010"/>
          </a:xfrm>
          <a:prstGeom prst="rect">
            <a:avLst/>
          </a:prstGeom>
        </p:spPr>
        <p:txBody>
          <a:bodyPr>
            <a:normAutofit fontScale="92500"/>
          </a:bodyPr>
          <a:lstStyle>
            <a:lvl1pPr marL="457189" indent="-457189" algn="l" rtl="0" eaLnBrk="1" fontAlgn="base" hangingPunct="1">
              <a:spcBef>
                <a:spcPct val="20000"/>
              </a:spcBef>
              <a:spcAft>
                <a:spcPct val="0"/>
              </a:spcAft>
              <a:buFont typeface="Arial" panose="020B0604020202020204" pitchFamily="34" charset="0"/>
              <a:buChar char="•"/>
              <a:defRPr sz="2667" kern="1200">
                <a:solidFill>
                  <a:schemeClr val="tx1"/>
                </a:solidFill>
                <a:latin typeface="Arial Narrow"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Narrow"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2133" kern="1200">
                <a:solidFill>
                  <a:schemeClr val="tx1"/>
                </a:solidFill>
                <a:latin typeface="Arial Narrow"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1867" kern="1200">
                <a:solidFill>
                  <a:schemeClr val="tx1"/>
                </a:solidFill>
                <a:latin typeface="Arial Narrow"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1867" kern="1200">
                <a:solidFill>
                  <a:schemeClr val="tx1"/>
                </a:solidFill>
                <a:latin typeface="Arial Narrow"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AU" sz="2000" b="0" i="0" u="none" strike="noStrike" kern="1200" cap="none" spc="0" normalizeH="0" baseline="0" noProof="0" dirty="0" err="1">
                <a:ln>
                  <a:noFill/>
                </a:ln>
                <a:solidFill>
                  <a:srgbClr val="005596"/>
                </a:solidFill>
                <a:effectLst/>
                <a:uLnTx/>
                <a:uFillTx/>
                <a:latin typeface="Arial Narrow" pitchFamily="34" charset="0"/>
                <a:ea typeface="+mn-ea"/>
                <a:cs typeface="+mn-cs"/>
              </a:rPr>
              <a:t>GeoSystems</a:t>
            </a:r>
            <a:r>
              <a:rPr kumimoji="0" lang="en-AU" sz="2000" b="0" i="0" u="none" strike="noStrike" kern="1200" cap="none" spc="0" normalizeH="0" baseline="0" noProof="0" dirty="0">
                <a:ln>
                  <a:noFill/>
                </a:ln>
                <a:solidFill>
                  <a:srgbClr val="005596"/>
                </a:solidFill>
                <a:effectLst/>
                <a:uLnTx/>
                <a:uFillTx/>
                <a:latin typeface="Arial Narrow" pitchFamily="34" charset="0"/>
                <a:ea typeface="+mn-ea"/>
                <a:cs typeface="+mn-cs"/>
              </a:rPr>
              <a:t> was established in 1985, </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005596"/>
                </a:solidFill>
                <a:effectLst/>
                <a:uLnTx/>
                <a:uFillTx/>
                <a:latin typeface="Arial Narrow" pitchFamily="34" charset="0"/>
                <a:ea typeface="+mn-ea"/>
                <a:cs typeface="+mn-cs"/>
              </a:rPr>
              <a:t>transformed into ALLTERRA, SITECH and </a:t>
            </a:r>
            <a:r>
              <a:rPr kumimoji="0" lang="en-AU" sz="2000" b="0" i="0" u="none" strike="noStrike" kern="1200" cap="none" spc="0" normalizeH="0" baseline="0" noProof="0" dirty="0" err="1">
                <a:ln>
                  <a:noFill/>
                </a:ln>
                <a:solidFill>
                  <a:srgbClr val="005596"/>
                </a:solidFill>
                <a:effectLst/>
                <a:uLnTx/>
                <a:uFillTx/>
                <a:latin typeface="Arial Narrow" pitchFamily="34" charset="0"/>
                <a:ea typeface="+mn-ea"/>
                <a:cs typeface="+mn-cs"/>
              </a:rPr>
              <a:t>BuildingPoint</a:t>
            </a:r>
            <a:r>
              <a:rPr kumimoji="0" lang="en-AU" sz="2000" b="0" i="0" u="none" strike="noStrike" kern="1200" cap="none" spc="0" normalizeH="0" baseline="0" noProof="0" dirty="0">
                <a:ln>
                  <a:noFill/>
                </a:ln>
                <a:solidFill>
                  <a:srgbClr val="005596"/>
                </a:solidFill>
                <a:effectLst/>
                <a:uLnTx/>
                <a:uFillTx/>
                <a:latin typeface="Arial Narrow" pitchFamily="34" charset="0"/>
                <a:ea typeface="+mn-ea"/>
                <a:cs typeface="+mn-cs"/>
              </a:rPr>
              <a:t> in 2014</a:t>
            </a:r>
          </a:p>
        </p:txBody>
      </p:sp>
    </p:spTree>
    <p:extLst>
      <p:ext uri="{BB962C8B-B14F-4D97-AF65-F5344CB8AC3E}">
        <p14:creationId xmlns:p14="http://schemas.microsoft.com/office/powerpoint/2010/main" val="122791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E07834-7F76-4B36-A582-8F2F60A8232A}"/>
              </a:ext>
            </a:extLst>
          </p:cNvPr>
          <p:cNvSpPr>
            <a:spLocks noGrp="1"/>
          </p:cNvSpPr>
          <p:nvPr>
            <p:ph type="title"/>
          </p:nvPr>
        </p:nvSpPr>
        <p:spPr/>
        <p:txBody>
          <a:bodyPr/>
          <a:lstStyle/>
          <a:p>
            <a:r>
              <a:rPr lang="en-US" dirty="0"/>
              <a:t>The Companies</a:t>
            </a:r>
            <a:endParaRPr lang="en-NZ" dirty="0"/>
          </a:p>
        </p:txBody>
      </p:sp>
      <p:pic>
        <p:nvPicPr>
          <p:cNvPr id="2" name="Picture 1" descr="AllTerra Central: Surveying, Mapping/GIS + Marine Solutions">
            <a:extLst>
              <a:ext uri="{FF2B5EF4-FFF2-40B4-BE49-F238E27FC236}">
                <a16:creationId xmlns:a16="http://schemas.microsoft.com/office/drawing/2014/main" id="{6E42CEE8-82A1-4A62-8207-165CAD35C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149" y="325835"/>
            <a:ext cx="2578434" cy="3671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61FC44-492F-11A0-387A-FC74E0950488}"/>
              </a:ext>
            </a:extLst>
          </p:cNvPr>
          <p:cNvPicPr>
            <a:picLocks noChangeAspect="1"/>
          </p:cNvPicPr>
          <p:nvPr/>
        </p:nvPicPr>
        <p:blipFill>
          <a:blip r:embed="rId4"/>
          <a:stretch>
            <a:fillRect/>
          </a:stretch>
        </p:blipFill>
        <p:spPr>
          <a:xfrm>
            <a:off x="643076" y="1199561"/>
            <a:ext cx="3226561" cy="868401"/>
          </a:xfrm>
          <a:prstGeom prst="rect">
            <a:avLst/>
          </a:prstGeom>
        </p:spPr>
      </p:pic>
      <p:pic>
        <p:nvPicPr>
          <p:cNvPr id="6" name="Picture 5">
            <a:extLst>
              <a:ext uri="{FF2B5EF4-FFF2-40B4-BE49-F238E27FC236}">
                <a16:creationId xmlns:a16="http://schemas.microsoft.com/office/drawing/2014/main" id="{76A6EDBA-F15D-0F79-A6EC-C620538A64F9}"/>
              </a:ext>
            </a:extLst>
          </p:cNvPr>
          <p:cNvPicPr>
            <a:picLocks noChangeAspect="1"/>
          </p:cNvPicPr>
          <p:nvPr/>
        </p:nvPicPr>
        <p:blipFill>
          <a:blip r:embed="rId5"/>
          <a:stretch>
            <a:fillRect/>
          </a:stretch>
        </p:blipFill>
        <p:spPr>
          <a:xfrm>
            <a:off x="563586" y="1876693"/>
            <a:ext cx="3659279" cy="719571"/>
          </a:xfrm>
          <a:prstGeom prst="rect">
            <a:avLst/>
          </a:prstGeom>
        </p:spPr>
      </p:pic>
      <p:pic>
        <p:nvPicPr>
          <p:cNvPr id="7" name="Picture 6">
            <a:extLst>
              <a:ext uri="{FF2B5EF4-FFF2-40B4-BE49-F238E27FC236}">
                <a16:creationId xmlns:a16="http://schemas.microsoft.com/office/drawing/2014/main" id="{E038FDA4-E60A-F73D-1BB7-6137E1642C09}"/>
              </a:ext>
            </a:extLst>
          </p:cNvPr>
          <p:cNvPicPr>
            <a:picLocks noChangeAspect="1"/>
          </p:cNvPicPr>
          <p:nvPr/>
        </p:nvPicPr>
        <p:blipFill rotWithShape="1">
          <a:blip r:embed="rId6"/>
          <a:srcRect t="8435"/>
          <a:stretch/>
        </p:blipFill>
        <p:spPr>
          <a:xfrm>
            <a:off x="495152" y="2486966"/>
            <a:ext cx="3761544" cy="723058"/>
          </a:xfrm>
          <a:prstGeom prst="rect">
            <a:avLst/>
          </a:prstGeom>
        </p:spPr>
      </p:pic>
      <p:sp>
        <p:nvSpPr>
          <p:cNvPr id="10" name="Content Placeholder 1">
            <a:extLst>
              <a:ext uri="{FF2B5EF4-FFF2-40B4-BE49-F238E27FC236}">
                <a16:creationId xmlns:a16="http://schemas.microsoft.com/office/drawing/2014/main" id="{80BD6755-5DA2-2890-2173-DB05BE68A86D}"/>
              </a:ext>
            </a:extLst>
          </p:cNvPr>
          <p:cNvSpPr txBox="1">
            <a:spLocks/>
          </p:cNvSpPr>
          <p:nvPr/>
        </p:nvSpPr>
        <p:spPr>
          <a:xfrm>
            <a:off x="4222865" y="1307630"/>
            <a:ext cx="7065819" cy="5112568"/>
          </a:xfrm>
          <a:prstGeom prst="rect">
            <a:avLst/>
          </a:prstGeom>
        </p:spPr>
        <p:txBody>
          <a:bodyPr>
            <a:normAutofit/>
          </a:bodyPr>
          <a:lstStyle>
            <a:lvl1pPr marL="457189" indent="-457189" algn="l" rtl="0" eaLnBrk="1" fontAlgn="base" hangingPunct="1">
              <a:spcBef>
                <a:spcPct val="20000"/>
              </a:spcBef>
              <a:spcAft>
                <a:spcPct val="0"/>
              </a:spcAft>
              <a:buFont typeface="Arial" panose="020B0604020202020204" pitchFamily="34" charset="0"/>
              <a:buChar char="•"/>
              <a:defRPr sz="2667" kern="1200">
                <a:solidFill>
                  <a:schemeClr val="tx1"/>
                </a:solidFill>
                <a:latin typeface="Arial Narrow"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Narrow"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2133" kern="1200">
                <a:solidFill>
                  <a:schemeClr val="tx1"/>
                </a:solidFill>
                <a:latin typeface="Arial Narrow"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1867" kern="1200">
                <a:solidFill>
                  <a:schemeClr val="tx1"/>
                </a:solidFill>
                <a:latin typeface="Arial Narrow"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1867" kern="1200">
                <a:solidFill>
                  <a:schemeClr val="tx1"/>
                </a:solidFill>
                <a:latin typeface="Arial Narrow"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rgbClr val="005596"/>
                </a:solidFill>
                <a:effectLst/>
                <a:uLnTx/>
                <a:uFillTx/>
                <a:latin typeface="Arial Narrow" pitchFamily="34" charset="0"/>
                <a:ea typeface="+mn-ea"/>
                <a:cs typeface="+mn-cs"/>
              </a:rPr>
              <a:t>Largest Trimble distributor in the world is in Australia</a:t>
            </a:r>
          </a:p>
          <a:p>
            <a:pPr marL="457189" marR="0" lvl="0" indent="-45718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rgbClr val="005596"/>
                </a:solidFill>
                <a:effectLst/>
                <a:uLnTx/>
                <a:uFillTx/>
                <a:latin typeface="Arial Narrow" pitchFamily="34" charset="0"/>
                <a:ea typeface="+mn-ea"/>
                <a:cs typeface="+mn-cs"/>
              </a:rPr>
              <a:t>Purchased the NZ group in 2015</a:t>
            </a:r>
          </a:p>
          <a:p>
            <a:pPr marL="457189" marR="0" lvl="0" indent="-45718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rgbClr val="005596"/>
                </a:solidFill>
                <a:effectLst/>
                <a:uLnTx/>
                <a:uFillTx/>
                <a:latin typeface="Arial Narrow" pitchFamily="34" charset="0"/>
                <a:ea typeface="+mn-ea"/>
                <a:cs typeface="+mn-cs"/>
              </a:rPr>
              <a:t>We are now 300+ people across ANZ</a:t>
            </a:r>
          </a:p>
          <a:p>
            <a:pPr marL="457189" marR="0" lvl="0" indent="-45718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rgbClr val="005596"/>
                </a:solidFill>
                <a:effectLst/>
                <a:uLnTx/>
                <a:uFillTx/>
                <a:latin typeface="Arial Narrow" pitchFamily="34" charset="0"/>
                <a:ea typeface="+mn-ea"/>
                <a:cs typeface="+mn-cs"/>
              </a:rPr>
              <a:t>Includes TBC development resources</a:t>
            </a:r>
          </a:p>
          <a:p>
            <a:pPr marL="457189" marR="0" lvl="0" indent="-45718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AU" sz="2400" b="0" i="0" u="none" strike="noStrike" kern="1200" cap="none" spc="0" normalizeH="0" baseline="0" noProof="0" dirty="0">
              <a:ln>
                <a:noFill/>
              </a:ln>
              <a:solidFill>
                <a:srgbClr val="005596"/>
              </a:solidFill>
              <a:effectLst/>
              <a:uLnTx/>
              <a:uFillTx/>
              <a:latin typeface="Arial Narrow" pitchFamily="34" charset="0"/>
              <a:ea typeface="+mn-ea"/>
              <a:cs typeface="+mn-cs"/>
            </a:endParaRPr>
          </a:p>
          <a:p>
            <a:pPr marL="457189" marR="0" lvl="0" indent="-45718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rgbClr val="005596"/>
                </a:solidFill>
                <a:effectLst/>
                <a:uLnTx/>
                <a:uFillTx/>
                <a:latin typeface="Arial Narrow" pitchFamily="34" charset="0"/>
                <a:ea typeface="+mn-ea"/>
                <a:cs typeface="+mn-cs"/>
              </a:rPr>
              <a:t>Trimble employs 500+ people in NZ across 8 locations</a:t>
            </a:r>
          </a:p>
          <a:p>
            <a:pPr marL="457189" marR="0" lvl="0" indent="-45718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rgbClr val="005596"/>
                </a:solidFill>
                <a:effectLst/>
                <a:uLnTx/>
                <a:uFillTx/>
                <a:latin typeface="Arial Narrow" pitchFamily="34" charset="0"/>
                <a:ea typeface="+mn-ea"/>
                <a:cs typeface="+mn-cs"/>
              </a:rPr>
              <a:t>Developed in NZ : Trimble Access &amp; Trimble </a:t>
            </a:r>
            <a:r>
              <a:rPr kumimoji="0" lang="en-AU" sz="2400" b="0" i="0" u="none" strike="noStrike" kern="1200" cap="none" spc="0" normalizeH="0" baseline="0" noProof="0" dirty="0" err="1">
                <a:ln>
                  <a:noFill/>
                </a:ln>
                <a:solidFill>
                  <a:srgbClr val="005596"/>
                </a:solidFill>
                <a:effectLst/>
                <a:uLnTx/>
                <a:uFillTx/>
                <a:latin typeface="Arial Narrow" pitchFamily="34" charset="0"/>
                <a:ea typeface="+mn-ea"/>
                <a:cs typeface="+mn-cs"/>
              </a:rPr>
              <a:t>TerraFlex</a:t>
            </a:r>
            <a:endParaRPr kumimoji="0" lang="en-AU" sz="2400" b="0" i="0" u="none" strike="noStrike" kern="1200" cap="none" spc="0" normalizeH="0" baseline="0" noProof="0" dirty="0">
              <a:ln>
                <a:noFill/>
              </a:ln>
              <a:solidFill>
                <a:srgbClr val="005596"/>
              </a:solidFill>
              <a:effectLst/>
              <a:uLnTx/>
              <a:uFillTx/>
              <a:latin typeface="Arial Narrow" pitchFamily="34" charset="0"/>
              <a:ea typeface="+mn-ea"/>
              <a:cs typeface="+mn-cs"/>
            </a:endParaRPr>
          </a:p>
          <a:p>
            <a:pPr marL="457189" marR="0" lvl="0" indent="-45718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rgbClr val="005596"/>
                </a:solidFill>
                <a:effectLst/>
                <a:uLnTx/>
                <a:uFillTx/>
                <a:latin typeface="Arial Narrow" pitchFamily="34" charset="0"/>
                <a:ea typeface="+mn-ea"/>
                <a:cs typeface="+mn-cs"/>
              </a:rPr>
              <a:t>NZ offices contribute to all of Trimble’s core technologies</a:t>
            </a:r>
          </a:p>
          <a:p>
            <a:pPr marL="457189" marR="0" lvl="0" indent="-45718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rgbClr val="005596"/>
                </a:solidFill>
                <a:effectLst/>
                <a:uLnTx/>
                <a:uFillTx/>
                <a:latin typeface="Arial Narrow" pitchFamily="34" charset="0"/>
                <a:ea typeface="+mn-ea"/>
                <a:cs typeface="+mn-cs"/>
              </a:rPr>
              <a:t>NZ surveyors are across the global Trimble organisation (e.g. VP of Surveying &amp; Mapping is from Christchurch)</a:t>
            </a:r>
          </a:p>
        </p:txBody>
      </p:sp>
      <p:pic>
        <p:nvPicPr>
          <p:cNvPr id="11" name="Picture 8" descr="Logo Usage | Trimble Modus Design System">
            <a:extLst>
              <a:ext uri="{FF2B5EF4-FFF2-40B4-BE49-F238E27FC236}">
                <a16:creationId xmlns:a16="http://schemas.microsoft.com/office/drawing/2014/main" id="{FE647DA8-A4CA-1A4D-3C20-ABE86C2AE8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17" y="4090077"/>
            <a:ext cx="3659278" cy="81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7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16"/>
          <p:cNvSpPr txBox="1">
            <a:spLocks noGrp="1"/>
          </p:cNvSpPr>
          <p:nvPr>
            <p:ph type="title"/>
          </p:nvPr>
        </p:nvSpPr>
        <p:spPr>
          <a:prstGeom prst="rect">
            <a:avLst/>
          </a:prstGeom>
          <a:noFill/>
          <a:ln>
            <a:noFill/>
          </a:ln>
        </p:spPr>
        <p:txBody>
          <a:bodyPr spcFirstLastPara="1" wrap="square" lIns="121900" tIns="121900" rIns="121900" bIns="121900" anchor="ctr" anchorCtr="0">
            <a:noAutofit/>
          </a:bodyPr>
          <a:lstStyle/>
          <a:p>
            <a:r>
              <a:rPr lang="en-US" dirty="0"/>
              <a:t>Trimble GIS Overview</a:t>
            </a:r>
            <a:endParaRPr dirty="0"/>
          </a:p>
        </p:txBody>
      </p:sp>
      <p:sp>
        <p:nvSpPr>
          <p:cNvPr id="638" name="Google Shape;638;p116"/>
          <p:cNvSpPr txBox="1"/>
          <p:nvPr/>
        </p:nvSpPr>
        <p:spPr>
          <a:xfrm>
            <a:off x="6061938" y="2259125"/>
            <a:ext cx="3020000" cy="1000800"/>
          </a:xfrm>
          <a:prstGeom prst="rect">
            <a:avLst/>
          </a:prstGeom>
          <a:noFill/>
          <a:ln>
            <a:noFill/>
          </a:ln>
        </p:spPr>
        <p:txBody>
          <a:bodyPr spcFirstLastPara="1" wrap="square" lIns="121900" tIns="60933" rIns="121900" bIns="60933" anchor="t" anchorCtr="0">
            <a:noAutofit/>
          </a:bodyPr>
          <a:lstStyle/>
          <a:p>
            <a:pPr algn="ctr" defTabSz="1219170">
              <a:buClr>
                <a:srgbClr val="F5C205"/>
              </a:buClr>
              <a:buSzPts val="2400"/>
            </a:pPr>
            <a:r>
              <a:rPr lang="en-US" sz="1867" b="1" kern="0" dirty="0">
                <a:solidFill>
                  <a:srgbClr val="363545"/>
                </a:solidFill>
                <a:latin typeface="Calibri"/>
                <a:ea typeface="Calibri"/>
                <a:cs typeface="Calibri"/>
                <a:sym typeface="Calibri"/>
              </a:rPr>
              <a:t>Mobile Devices &amp; Tablets</a:t>
            </a:r>
            <a:endParaRPr sz="1867" b="1" kern="0" dirty="0">
              <a:solidFill>
                <a:srgbClr val="363545"/>
              </a:solidFill>
              <a:latin typeface="Calibri"/>
              <a:ea typeface="Calibri"/>
              <a:cs typeface="Calibri"/>
              <a:sym typeface="Calibri"/>
            </a:endParaRPr>
          </a:p>
        </p:txBody>
      </p:sp>
      <p:sp>
        <p:nvSpPr>
          <p:cNvPr id="639" name="Google Shape;639;p116"/>
          <p:cNvSpPr txBox="1"/>
          <p:nvPr/>
        </p:nvSpPr>
        <p:spPr>
          <a:xfrm>
            <a:off x="2578306" y="2210321"/>
            <a:ext cx="2185200" cy="1000800"/>
          </a:xfrm>
          <a:prstGeom prst="rect">
            <a:avLst/>
          </a:prstGeom>
          <a:noFill/>
          <a:ln>
            <a:noFill/>
          </a:ln>
        </p:spPr>
        <p:txBody>
          <a:bodyPr spcFirstLastPara="1" wrap="square" lIns="121900" tIns="60933" rIns="121900" bIns="60933" anchor="t" anchorCtr="0">
            <a:noAutofit/>
          </a:bodyPr>
          <a:lstStyle/>
          <a:p>
            <a:pPr algn="ctr" defTabSz="1219170">
              <a:buClr>
                <a:srgbClr val="F5C205"/>
              </a:buClr>
              <a:buSzPts val="2400"/>
            </a:pPr>
            <a:r>
              <a:rPr lang="en-US" sz="1867" b="1" kern="0" dirty="0">
                <a:solidFill>
                  <a:srgbClr val="363545"/>
                </a:solidFill>
                <a:latin typeface="Calibri"/>
                <a:ea typeface="Calibri"/>
                <a:cs typeface="Calibri"/>
                <a:sym typeface="Calibri"/>
              </a:rPr>
              <a:t>Modular GNSS Systems</a:t>
            </a:r>
            <a:endParaRPr sz="1867" kern="0" dirty="0">
              <a:solidFill>
                <a:srgbClr val="000000"/>
              </a:solidFill>
              <a:latin typeface="Arial"/>
              <a:cs typeface="Arial"/>
              <a:sym typeface="Arial"/>
            </a:endParaRPr>
          </a:p>
        </p:txBody>
      </p:sp>
      <p:sp>
        <p:nvSpPr>
          <p:cNvPr id="640" name="Google Shape;640;p116"/>
          <p:cNvSpPr txBox="1"/>
          <p:nvPr/>
        </p:nvSpPr>
        <p:spPr>
          <a:xfrm>
            <a:off x="1090005" y="5231439"/>
            <a:ext cx="3020000" cy="817600"/>
          </a:xfrm>
          <a:prstGeom prst="rect">
            <a:avLst/>
          </a:prstGeom>
          <a:noFill/>
          <a:ln>
            <a:noFill/>
          </a:ln>
        </p:spPr>
        <p:txBody>
          <a:bodyPr spcFirstLastPara="1" wrap="square" lIns="121900" tIns="60933" rIns="121900" bIns="60933" anchor="t" anchorCtr="0">
            <a:noAutofit/>
          </a:bodyPr>
          <a:lstStyle/>
          <a:p>
            <a:pPr algn="ctr" defTabSz="1219170">
              <a:buClr>
                <a:srgbClr val="F5C205"/>
              </a:buClr>
              <a:buSzPts val="2400"/>
            </a:pPr>
            <a:r>
              <a:rPr lang="en-US" sz="1867" b="1" kern="0" dirty="0">
                <a:solidFill>
                  <a:srgbClr val="363545"/>
                </a:solidFill>
                <a:latin typeface="Calibri"/>
                <a:ea typeface="Calibri"/>
                <a:cs typeface="Calibri"/>
                <a:sym typeface="Calibri"/>
              </a:rPr>
              <a:t>Trimble</a:t>
            </a:r>
            <a:endParaRPr sz="1867" kern="0" dirty="0">
              <a:solidFill>
                <a:srgbClr val="000000"/>
              </a:solidFill>
              <a:latin typeface="Arial"/>
              <a:cs typeface="Arial"/>
              <a:sym typeface="Arial"/>
            </a:endParaRPr>
          </a:p>
          <a:p>
            <a:pPr algn="ctr" defTabSz="1219170">
              <a:buClr>
                <a:srgbClr val="F5C205"/>
              </a:buClr>
              <a:buSzPts val="2400"/>
            </a:pPr>
            <a:r>
              <a:rPr lang="en-US" sz="1867" b="1" kern="0" dirty="0">
                <a:solidFill>
                  <a:srgbClr val="363545"/>
                </a:solidFill>
                <a:latin typeface="Calibri"/>
                <a:ea typeface="Calibri"/>
                <a:cs typeface="Calibri"/>
                <a:sym typeface="Calibri"/>
              </a:rPr>
              <a:t>Catalyst</a:t>
            </a:r>
            <a:endParaRPr sz="1867" kern="0" dirty="0">
              <a:solidFill>
                <a:srgbClr val="000000"/>
              </a:solidFill>
              <a:latin typeface="Arial"/>
              <a:cs typeface="Arial"/>
              <a:sym typeface="Arial"/>
            </a:endParaRPr>
          </a:p>
        </p:txBody>
      </p:sp>
      <p:sp>
        <p:nvSpPr>
          <p:cNvPr id="641" name="Google Shape;641;p116"/>
          <p:cNvSpPr txBox="1"/>
          <p:nvPr/>
        </p:nvSpPr>
        <p:spPr>
          <a:xfrm>
            <a:off x="7712651" y="5093434"/>
            <a:ext cx="2185200" cy="1000800"/>
          </a:xfrm>
          <a:prstGeom prst="rect">
            <a:avLst/>
          </a:prstGeom>
          <a:noFill/>
          <a:ln>
            <a:noFill/>
          </a:ln>
        </p:spPr>
        <p:txBody>
          <a:bodyPr spcFirstLastPara="1" wrap="square" lIns="121900" tIns="60933" rIns="121900" bIns="60933" anchor="t" anchorCtr="0">
            <a:noAutofit/>
          </a:bodyPr>
          <a:lstStyle/>
          <a:p>
            <a:pPr algn="ctr" defTabSz="1219170">
              <a:buClr>
                <a:srgbClr val="F5C205"/>
              </a:buClr>
              <a:buSzPts val="2400"/>
            </a:pPr>
            <a:r>
              <a:rPr lang="en-US" sz="1867" b="1" kern="0" dirty="0">
                <a:solidFill>
                  <a:srgbClr val="363545"/>
                </a:solidFill>
                <a:latin typeface="Calibri"/>
                <a:ea typeface="Calibri"/>
                <a:cs typeface="Calibri"/>
                <a:sym typeface="Calibri"/>
              </a:rPr>
              <a:t>Office SW</a:t>
            </a:r>
            <a:endParaRPr sz="1867" kern="0" dirty="0">
              <a:solidFill>
                <a:srgbClr val="000000"/>
              </a:solidFill>
              <a:latin typeface="Arial"/>
              <a:cs typeface="Arial"/>
              <a:sym typeface="Arial"/>
            </a:endParaRPr>
          </a:p>
          <a:p>
            <a:pPr algn="ctr" defTabSz="1219170">
              <a:buClr>
                <a:srgbClr val="F5C205"/>
              </a:buClr>
              <a:buSzPts val="2400"/>
            </a:pPr>
            <a:r>
              <a:rPr lang="en-US" sz="1867" b="1" kern="0" dirty="0">
                <a:solidFill>
                  <a:srgbClr val="363545"/>
                </a:solidFill>
                <a:latin typeface="Calibri"/>
                <a:ea typeface="Calibri"/>
                <a:cs typeface="Calibri"/>
                <a:sym typeface="Calibri"/>
              </a:rPr>
              <a:t>TBC GIS</a:t>
            </a:r>
            <a:endParaRPr sz="1867" kern="0" dirty="0">
              <a:solidFill>
                <a:srgbClr val="000000"/>
              </a:solidFill>
              <a:latin typeface="Arial"/>
              <a:cs typeface="Arial"/>
              <a:sym typeface="Arial"/>
            </a:endParaRPr>
          </a:p>
        </p:txBody>
      </p:sp>
      <p:sp>
        <p:nvSpPr>
          <p:cNvPr id="642" name="Google Shape;642;p116"/>
          <p:cNvSpPr txBox="1"/>
          <p:nvPr/>
        </p:nvSpPr>
        <p:spPr>
          <a:xfrm>
            <a:off x="9158544" y="2329890"/>
            <a:ext cx="2894800" cy="1000800"/>
          </a:xfrm>
          <a:prstGeom prst="rect">
            <a:avLst/>
          </a:prstGeom>
          <a:noFill/>
          <a:ln>
            <a:noFill/>
          </a:ln>
        </p:spPr>
        <p:txBody>
          <a:bodyPr spcFirstLastPara="1" wrap="square" lIns="121900" tIns="60933" rIns="121900" bIns="60933" anchor="t" anchorCtr="0">
            <a:noAutofit/>
          </a:bodyPr>
          <a:lstStyle/>
          <a:p>
            <a:pPr algn="ctr" defTabSz="1219170">
              <a:buClr>
                <a:srgbClr val="F5C205"/>
              </a:buClr>
              <a:buSzPts val="2400"/>
            </a:pPr>
            <a:r>
              <a:rPr lang="en-US" sz="1867" b="1" kern="0" dirty="0">
                <a:solidFill>
                  <a:srgbClr val="363545"/>
                </a:solidFill>
                <a:latin typeface="Calibri"/>
                <a:ea typeface="Calibri"/>
                <a:cs typeface="Calibri"/>
                <a:sym typeface="Calibri"/>
              </a:rPr>
              <a:t>Mobile &amp; Cloud GIS Software</a:t>
            </a:r>
            <a:endParaRPr sz="1867" kern="0" dirty="0">
              <a:solidFill>
                <a:srgbClr val="000000"/>
              </a:solidFill>
              <a:latin typeface="Arial"/>
              <a:cs typeface="Arial"/>
              <a:sym typeface="Arial"/>
            </a:endParaRPr>
          </a:p>
        </p:txBody>
      </p:sp>
      <p:sp>
        <p:nvSpPr>
          <p:cNvPr id="643" name="Google Shape;643;p116"/>
          <p:cNvSpPr txBox="1"/>
          <p:nvPr/>
        </p:nvSpPr>
        <p:spPr>
          <a:xfrm>
            <a:off x="9764994" y="4802812"/>
            <a:ext cx="1975200" cy="1000800"/>
          </a:xfrm>
          <a:prstGeom prst="rect">
            <a:avLst/>
          </a:prstGeom>
          <a:noFill/>
          <a:ln>
            <a:noFill/>
          </a:ln>
        </p:spPr>
        <p:txBody>
          <a:bodyPr spcFirstLastPara="1" wrap="square" lIns="121900" tIns="60933" rIns="121900" bIns="60933" anchor="t" anchorCtr="0">
            <a:noAutofit/>
          </a:bodyPr>
          <a:lstStyle/>
          <a:p>
            <a:pPr algn="ctr" defTabSz="1219170">
              <a:buClr>
                <a:srgbClr val="F5C205"/>
              </a:buClr>
              <a:buSzPts val="2400"/>
            </a:pPr>
            <a:r>
              <a:rPr lang="en-US" sz="1867" b="1" kern="0" dirty="0">
                <a:solidFill>
                  <a:srgbClr val="363545"/>
                </a:solidFill>
                <a:latin typeface="Calibri"/>
                <a:ea typeface="Calibri"/>
                <a:cs typeface="Calibri"/>
                <a:sym typeface="Calibri"/>
              </a:rPr>
              <a:t>Integration SW &amp; SDKs</a:t>
            </a:r>
            <a:endParaRPr sz="1867" kern="0" dirty="0">
              <a:solidFill>
                <a:srgbClr val="000000"/>
              </a:solidFill>
              <a:latin typeface="Arial"/>
              <a:cs typeface="Arial"/>
              <a:sym typeface="Arial"/>
            </a:endParaRPr>
          </a:p>
        </p:txBody>
      </p:sp>
      <p:pic>
        <p:nvPicPr>
          <p:cNvPr id="645" name="Google Shape;645;p116"/>
          <p:cNvPicPr preferRelativeResize="0"/>
          <p:nvPr/>
        </p:nvPicPr>
        <p:blipFill>
          <a:blip r:embed="rId3"/>
          <a:srcRect/>
          <a:stretch/>
        </p:blipFill>
        <p:spPr>
          <a:xfrm>
            <a:off x="1099536" y="1299836"/>
            <a:ext cx="824328" cy="1117043"/>
          </a:xfrm>
          <a:prstGeom prst="rect">
            <a:avLst/>
          </a:prstGeom>
          <a:noFill/>
          <a:ln>
            <a:noFill/>
          </a:ln>
        </p:spPr>
      </p:pic>
      <p:pic>
        <p:nvPicPr>
          <p:cNvPr id="646" name="Google Shape;646;p116"/>
          <p:cNvPicPr preferRelativeResize="0"/>
          <p:nvPr/>
        </p:nvPicPr>
        <p:blipFill rotWithShape="1">
          <a:blip r:embed="rId4">
            <a:alphaModFix/>
          </a:blip>
          <a:srcRect/>
          <a:stretch/>
        </p:blipFill>
        <p:spPr>
          <a:xfrm>
            <a:off x="2037870" y="3500671"/>
            <a:ext cx="1128633" cy="1561073"/>
          </a:xfrm>
          <a:prstGeom prst="rect">
            <a:avLst/>
          </a:prstGeom>
          <a:noFill/>
          <a:ln>
            <a:noFill/>
          </a:ln>
        </p:spPr>
      </p:pic>
      <p:pic>
        <p:nvPicPr>
          <p:cNvPr id="647" name="Google Shape;647;p116"/>
          <p:cNvPicPr preferRelativeResize="0"/>
          <p:nvPr/>
        </p:nvPicPr>
        <p:blipFill>
          <a:blip r:embed="rId5">
            <a:extLst>
              <a:ext uri="{28A0092B-C50C-407E-A947-70E740481C1C}">
                <a14:useLocalDpi xmlns:a14="http://schemas.microsoft.com/office/drawing/2010/main" val="0"/>
              </a:ext>
            </a:extLst>
          </a:blip>
          <a:srcRect/>
          <a:stretch/>
        </p:blipFill>
        <p:spPr>
          <a:xfrm>
            <a:off x="10029469" y="1219829"/>
            <a:ext cx="1152950" cy="1056024"/>
          </a:xfrm>
          <a:prstGeom prst="rect">
            <a:avLst/>
          </a:prstGeom>
          <a:noFill/>
          <a:ln>
            <a:noFill/>
          </a:ln>
        </p:spPr>
      </p:pic>
      <p:pic>
        <p:nvPicPr>
          <p:cNvPr id="649" name="Google Shape;649;p116"/>
          <p:cNvPicPr preferRelativeResize="0"/>
          <p:nvPr/>
        </p:nvPicPr>
        <p:blipFill rotWithShape="1">
          <a:blip r:embed="rId6">
            <a:alphaModFix/>
          </a:blip>
          <a:srcRect/>
          <a:stretch/>
        </p:blipFill>
        <p:spPr>
          <a:xfrm>
            <a:off x="3059670" y="1062106"/>
            <a:ext cx="1246200" cy="1246200"/>
          </a:xfrm>
          <a:prstGeom prst="rect">
            <a:avLst/>
          </a:prstGeom>
          <a:noFill/>
          <a:ln>
            <a:noFill/>
          </a:ln>
        </p:spPr>
      </p:pic>
      <p:pic>
        <p:nvPicPr>
          <p:cNvPr id="650" name="Google Shape;650;p116"/>
          <p:cNvPicPr preferRelativeResize="0"/>
          <p:nvPr/>
        </p:nvPicPr>
        <p:blipFill rotWithShape="1">
          <a:blip r:embed="rId7">
            <a:alphaModFix/>
          </a:blip>
          <a:srcRect/>
          <a:stretch/>
        </p:blipFill>
        <p:spPr>
          <a:xfrm>
            <a:off x="7422537" y="1163635"/>
            <a:ext cx="463595" cy="954300"/>
          </a:xfrm>
          <a:prstGeom prst="rect">
            <a:avLst/>
          </a:prstGeom>
          <a:noFill/>
          <a:ln>
            <a:noFill/>
          </a:ln>
        </p:spPr>
      </p:pic>
      <p:pic>
        <p:nvPicPr>
          <p:cNvPr id="652" name="Google Shape;652;p116"/>
          <p:cNvPicPr preferRelativeResize="0"/>
          <p:nvPr/>
        </p:nvPicPr>
        <p:blipFill>
          <a:blip r:embed="rId8"/>
          <a:srcRect/>
          <a:stretch/>
        </p:blipFill>
        <p:spPr>
          <a:xfrm>
            <a:off x="5881549" y="1159927"/>
            <a:ext cx="1286120" cy="970641"/>
          </a:xfrm>
          <a:prstGeom prst="rect">
            <a:avLst/>
          </a:prstGeom>
          <a:noFill/>
          <a:ln>
            <a:noFill/>
          </a:ln>
        </p:spPr>
      </p:pic>
      <p:pic>
        <p:nvPicPr>
          <p:cNvPr id="653" name="Google Shape;653;p116"/>
          <p:cNvPicPr preferRelativeResize="0"/>
          <p:nvPr/>
        </p:nvPicPr>
        <p:blipFill rotWithShape="1">
          <a:blip r:embed="rId9">
            <a:alphaModFix/>
          </a:blip>
          <a:srcRect/>
          <a:stretch/>
        </p:blipFill>
        <p:spPr>
          <a:xfrm>
            <a:off x="8099560" y="1235852"/>
            <a:ext cx="1152950" cy="782856"/>
          </a:xfrm>
          <a:prstGeom prst="rect">
            <a:avLst/>
          </a:prstGeom>
          <a:noFill/>
          <a:ln>
            <a:noFill/>
          </a:ln>
        </p:spPr>
      </p:pic>
      <p:pic>
        <p:nvPicPr>
          <p:cNvPr id="654" name="Google Shape;654;p116"/>
          <p:cNvPicPr preferRelativeResize="0"/>
          <p:nvPr/>
        </p:nvPicPr>
        <p:blipFill rotWithShape="1">
          <a:blip r:embed="rId10">
            <a:alphaModFix/>
          </a:blip>
          <a:srcRect/>
          <a:stretch/>
        </p:blipFill>
        <p:spPr>
          <a:xfrm>
            <a:off x="8232648" y="3670507"/>
            <a:ext cx="1292165" cy="1292155"/>
          </a:xfrm>
          <a:prstGeom prst="rect">
            <a:avLst/>
          </a:prstGeom>
          <a:noFill/>
          <a:ln>
            <a:noFill/>
          </a:ln>
        </p:spPr>
      </p:pic>
      <p:pic>
        <p:nvPicPr>
          <p:cNvPr id="655" name="Google Shape;655;p116"/>
          <p:cNvPicPr preferRelativeResize="0"/>
          <p:nvPr/>
        </p:nvPicPr>
        <p:blipFill rotWithShape="1">
          <a:blip r:embed="rId11">
            <a:alphaModFix/>
          </a:blip>
          <a:srcRect/>
          <a:stretch/>
        </p:blipFill>
        <p:spPr>
          <a:xfrm>
            <a:off x="9764994" y="3120912"/>
            <a:ext cx="1681900" cy="1681900"/>
          </a:xfrm>
          <a:prstGeom prst="rect">
            <a:avLst/>
          </a:prstGeom>
          <a:noFill/>
          <a:ln>
            <a:noFill/>
          </a:ln>
        </p:spPr>
      </p:pic>
      <p:sp>
        <p:nvSpPr>
          <p:cNvPr id="656" name="Google Shape;656;p116"/>
          <p:cNvSpPr txBox="1"/>
          <p:nvPr/>
        </p:nvSpPr>
        <p:spPr>
          <a:xfrm>
            <a:off x="119743" y="4932353"/>
            <a:ext cx="1975200" cy="1000800"/>
          </a:xfrm>
          <a:prstGeom prst="rect">
            <a:avLst/>
          </a:prstGeom>
          <a:noFill/>
          <a:ln>
            <a:noFill/>
          </a:ln>
        </p:spPr>
        <p:txBody>
          <a:bodyPr spcFirstLastPara="1" wrap="square" lIns="121900" tIns="60933" rIns="121900" bIns="60933" anchor="t" anchorCtr="0">
            <a:noAutofit/>
          </a:bodyPr>
          <a:lstStyle/>
          <a:p>
            <a:pPr algn="ctr" defTabSz="1219170">
              <a:buClr>
                <a:srgbClr val="F5C205"/>
              </a:buClr>
              <a:buSzPts val="2400"/>
            </a:pPr>
            <a:r>
              <a:rPr lang="en-US" sz="1867" b="1" kern="0" dirty="0">
                <a:solidFill>
                  <a:srgbClr val="363545"/>
                </a:solidFill>
                <a:latin typeface="Calibri"/>
                <a:ea typeface="Calibri"/>
                <a:cs typeface="Calibri"/>
                <a:sym typeface="Calibri"/>
              </a:rPr>
              <a:t>Augmented Reality</a:t>
            </a:r>
            <a:endParaRPr sz="1867" kern="0" dirty="0">
              <a:solidFill>
                <a:srgbClr val="000000"/>
              </a:solidFill>
              <a:latin typeface="Arial"/>
              <a:cs typeface="Arial"/>
              <a:sym typeface="Arial"/>
            </a:endParaRPr>
          </a:p>
        </p:txBody>
      </p:sp>
      <p:pic>
        <p:nvPicPr>
          <p:cNvPr id="657" name="Google Shape;657;p116"/>
          <p:cNvPicPr preferRelativeResize="0"/>
          <p:nvPr/>
        </p:nvPicPr>
        <p:blipFill rotWithShape="1">
          <a:blip r:embed="rId12">
            <a:alphaModFix/>
          </a:blip>
          <a:srcRect/>
          <a:stretch/>
        </p:blipFill>
        <p:spPr>
          <a:xfrm>
            <a:off x="818364" y="3477376"/>
            <a:ext cx="791300" cy="1253236"/>
          </a:xfrm>
          <a:prstGeom prst="rect">
            <a:avLst/>
          </a:prstGeom>
          <a:noFill/>
          <a:ln>
            <a:noFill/>
          </a:ln>
        </p:spPr>
      </p:pic>
      <p:pic>
        <p:nvPicPr>
          <p:cNvPr id="661" name="Google Shape;661;p116"/>
          <p:cNvPicPr preferRelativeResize="0"/>
          <p:nvPr/>
        </p:nvPicPr>
        <p:blipFill rotWithShape="1">
          <a:blip r:embed="rId13">
            <a:alphaModFix/>
          </a:blip>
          <a:srcRect/>
          <a:stretch/>
        </p:blipFill>
        <p:spPr>
          <a:xfrm>
            <a:off x="4955312" y="2672531"/>
            <a:ext cx="1332814" cy="1116891"/>
          </a:xfrm>
          <a:prstGeom prst="rect">
            <a:avLst/>
          </a:prstGeom>
          <a:noFill/>
          <a:ln>
            <a:noFill/>
          </a:ln>
        </p:spPr>
      </p:pic>
      <p:sp>
        <p:nvSpPr>
          <p:cNvPr id="662" name="Google Shape;662;p116"/>
          <p:cNvSpPr txBox="1"/>
          <p:nvPr/>
        </p:nvSpPr>
        <p:spPr>
          <a:xfrm>
            <a:off x="4661701" y="3902708"/>
            <a:ext cx="1975200" cy="1000800"/>
          </a:xfrm>
          <a:prstGeom prst="rect">
            <a:avLst/>
          </a:prstGeom>
          <a:noFill/>
          <a:ln>
            <a:noFill/>
          </a:ln>
        </p:spPr>
        <p:txBody>
          <a:bodyPr spcFirstLastPara="1" wrap="square" lIns="121900" tIns="60933" rIns="121900" bIns="60933" anchor="t" anchorCtr="0">
            <a:noAutofit/>
          </a:bodyPr>
          <a:lstStyle/>
          <a:p>
            <a:pPr algn="ctr" defTabSz="1219170">
              <a:buClr>
                <a:srgbClr val="F5C205"/>
              </a:buClr>
              <a:buSzPts val="2400"/>
            </a:pPr>
            <a:r>
              <a:rPr lang="en-US" sz="1867" b="1" kern="0" dirty="0">
                <a:solidFill>
                  <a:srgbClr val="363545"/>
                </a:solidFill>
                <a:latin typeface="Calibri"/>
                <a:ea typeface="Calibri"/>
                <a:cs typeface="Calibri"/>
                <a:sym typeface="Calibri"/>
              </a:rPr>
              <a:t>Correction Services</a:t>
            </a:r>
            <a:endParaRPr sz="1867" kern="0" dirty="0">
              <a:solidFill>
                <a:srgbClr val="000000"/>
              </a:solidFill>
              <a:latin typeface="Arial"/>
              <a:cs typeface="Arial"/>
              <a:sym typeface="Arial"/>
            </a:endParaRPr>
          </a:p>
        </p:txBody>
      </p:sp>
      <p:pic>
        <p:nvPicPr>
          <p:cNvPr id="3" name="Picture 2" descr="AllTerra Central: Surveying, Mapping/GIS + Marine Solutions">
            <a:extLst>
              <a:ext uri="{FF2B5EF4-FFF2-40B4-BE49-F238E27FC236}">
                <a16:creationId xmlns:a16="http://schemas.microsoft.com/office/drawing/2014/main" id="{672CF558-B20B-826B-20DE-26955D2A43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31149" y="343209"/>
            <a:ext cx="2578434" cy="367138"/>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659;p116">
            <a:extLst>
              <a:ext uri="{FF2B5EF4-FFF2-40B4-BE49-F238E27FC236}">
                <a16:creationId xmlns:a16="http://schemas.microsoft.com/office/drawing/2014/main" id="{D34F1C2F-08D8-F139-F729-FC011A80E942}"/>
              </a:ext>
            </a:extLst>
          </p:cNvPr>
          <p:cNvPicPr preferRelativeResize="0"/>
          <p:nvPr/>
        </p:nvPicPr>
        <p:blipFill rotWithShape="1">
          <a:blip r:embed="rId15">
            <a:alphaModFix/>
          </a:blip>
          <a:srcRect/>
          <a:stretch/>
        </p:blipFill>
        <p:spPr>
          <a:xfrm>
            <a:off x="3146014" y="3801660"/>
            <a:ext cx="1727860" cy="1838579"/>
          </a:xfrm>
          <a:prstGeom prst="rect">
            <a:avLst/>
          </a:prstGeom>
          <a:noFill/>
          <a:ln>
            <a:noFill/>
          </a:ln>
        </p:spPr>
      </p:pic>
      <p:pic>
        <p:nvPicPr>
          <p:cNvPr id="5" name="Google Shape;664;p116">
            <a:extLst>
              <a:ext uri="{FF2B5EF4-FFF2-40B4-BE49-F238E27FC236}">
                <a16:creationId xmlns:a16="http://schemas.microsoft.com/office/drawing/2014/main" id="{5A49EC5C-B7AE-29C8-52C3-2B65DB1B62B2}"/>
              </a:ext>
            </a:extLst>
          </p:cNvPr>
          <p:cNvPicPr preferRelativeResize="0"/>
          <p:nvPr/>
        </p:nvPicPr>
        <p:blipFill rotWithShape="1">
          <a:blip r:embed="rId16">
            <a:alphaModFix/>
          </a:blip>
          <a:srcRect/>
          <a:stretch/>
        </p:blipFill>
        <p:spPr>
          <a:xfrm>
            <a:off x="6424728" y="4004091"/>
            <a:ext cx="1401072" cy="1391874"/>
          </a:xfrm>
          <a:prstGeom prst="rect">
            <a:avLst/>
          </a:prstGeom>
          <a:noFill/>
          <a:ln>
            <a:noFill/>
          </a:ln>
        </p:spPr>
      </p:pic>
      <p:sp>
        <p:nvSpPr>
          <p:cNvPr id="6" name="Google Shape;665;p116">
            <a:extLst>
              <a:ext uri="{FF2B5EF4-FFF2-40B4-BE49-F238E27FC236}">
                <a16:creationId xmlns:a16="http://schemas.microsoft.com/office/drawing/2014/main" id="{0B690B24-D2FA-63E9-C11C-82DBD04F4D96}"/>
              </a:ext>
            </a:extLst>
          </p:cNvPr>
          <p:cNvSpPr txBox="1"/>
          <p:nvPr/>
        </p:nvSpPr>
        <p:spPr>
          <a:xfrm>
            <a:off x="6234022" y="5494047"/>
            <a:ext cx="1834973" cy="9238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400"/>
              <a:buFont typeface="Noto Sans Symbols"/>
              <a:buNone/>
            </a:pPr>
            <a:r>
              <a:rPr lang="en-US" sz="1867" b="1" kern="0" dirty="0">
                <a:solidFill>
                  <a:srgbClr val="363545"/>
                </a:solidFill>
                <a:latin typeface="Calibri"/>
                <a:cs typeface="Calibri"/>
                <a:sym typeface="Calibri"/>
              </a:rPr>
              <a:t>Scanning</a:t>
            </a:r>
            <a:endParaRPr sz="1867" b="1" kern="0" dirty="0">
              <a:solidFill>
                <a:srgbClr val="363545"/>
              </a:solidFill>
              <a:latin typeface="Calibri"/>
              <a:cs typeface="Calibri"/>
            </a:endParaRPr>
          </a:p>
        </p:txBody>
      </p:sp>
      <p:sp>
        <p:nvSpPr>
          <p:cNvPr id="8" name="Google Shape;658;p116">
            <a:extLst>
              <a:ext uri="{FF2B5EF4-FFF2-40B4-BE49-F238E27FC236}">
                <a16:creationId xmlns:a16="http://schemas.microsoft.com/office/drawing/2014/main" id="{1EB86664-8E63-62CD-D7C4-40370BEC1416}"/>
              </a:ext>
            </a:extLst>
          </p:cNvPr>
          <p:cNvSpPr txBox="1"/>
          <p:nvPr/>
        </p:nvSpPr>
        <p:spPr>
          <a:xfrm>
            <a:off x="3327564" y="5468584"/>
            <a:ext cx="1555200" cy="61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400"/>
              <a:buFont typeface="Noto Sans Symbols"/>
              <a:buNone/>
            </a:pPr>
            <a:r>
              <a:rPr lang="en-US" sz="1867" b="1" kern="0" dirty="0">
                <a:solidFill>
                  <a:srgbClr val="363545"/>
                </a:solidFill>
                <a:latin typeface="Calibri"/>
                <a:cs typeface="Calibri"/>
                <a:sym typeface="Calibri"/>
              </a:rPr>
              <a:t>Mobile</a:t>
            </a:r>
            <a:endParaRPr sz="1867" b="1" kern="0" dirty="0">
              <a:solidFill>
                <a:srgbClr val="363545"/>
              </a:solidFill>
              <a:latin typeface="Calibri"/>
              <a:cs typeface="Calibri"/>
            </a:endParaRPr>
          </a:p>
          <a:p>
            <a:pPr marL="0" marR="0" lvl="0" indent="0" algn="ctr" rtl="0">
              <a:lnSpc>
                <a:spcPct val="100000"/>
              </a:lnSpc>
              <a:spcBef>
                <a:spcPts val="0"/>
              </a:spcBef>
              <a:spcAft>
                <a:spcPts val="0"/>
              </a:spcAft>
              <a:buClr>
                <a:schemeClr val="accent1"/>
              </a:buClr>
              <a:buSzPts val="2400"/>
              <a:buFont typeface="Noto Sans Symbols"/>
              <a:buNone/>
            </a:pPr>
            <a:r>
              <a:rPr lang="en-US" sz="1867" b="1" kern="0" dirty="0">
                <a:solidFill>
                  <a:srgbClr val="363545"/>
                </a:solidFill>
                <a:latin typeface="Calibri"/>
                <a:cs typeface="Calibri"/>
                <a:sym typeface="Calibri"/>
              </a:rPr>
              <a:t>Mapping</a:t>
            </a:r>
            <a:endParaRPr sz="1867" b="1" kern="0" dirty="0">
              <a:solidFill>
                <a:srgbClr val="363545"/>
              </a:solidFill>
              <a:latin typeface="Calibri"/>
              <a:cs typeface="Calibri"/>
            </a:endParaRPr>
          </a:p>
        </p:txBody>
      </p:sp>
    </p:spTree>
    <p:extLst>
      <p:ext uri="{BB962C8B-B14F-4D97-AF65-F5344CB8AC3E}">
        <p14:creationId xmlns:p14="http://schemas.microsoft.com/office/powerpoint/2010/main" val="363623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E07834-7F76-4B36-A582-8F2F60A8232A}"/>
              </a:ext>
            </a:extLst>
          </p:cNvPr>
          <p:cNvSpPr>
            <a:spLocks noGrp="1"/>
          </p:cNvSpPr>
          <p:nvPr>
            <p:ph type="title"/>
          </p:nvPr>
        </p:nvSpPr>
        <p:spPr/>
        <p:txBody>
          <a:bodyPr/>
          <a:lstStyle/>
          <a:p>
            <a:r>
              <a:rPr lang="en-NZ" dirty="0"/>
              <a:t>Trimble Mobile GIS Data Collection</a:t>
            </a:r>
          </a:p>
        </p:txBody>
      </p:sp>
      <p:sp>
        <p:nvSpPr>
          <p:cNvPr id="5" name="Text Placeholder 8">
            <a:extLst>
              <a:ext uri="{FF2B5EF4-FFF2-40B4-BE49-F238E27FC236}">
                <a16:creationId xmlns:a16="http://schemas.microsoft.com/office/drawing/2014/main" id="{7E9EAD4A-A712-43B6-8D85-75BA29F03200}"/>
              </a:ext>
            </a:extLst>
          </p:cNvPr>
          <p:cNvSpPr txBox="1">
            <a:spLocks/>
          </p:cNvSpPr>
          <p:nvPr/>
        </p:nvSpPr>
        <p:spPr>
          <a:xfrm>
            <a:off x="3381963" y="1252539"/>
            <a:ext cx="2782164" cy="110104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9pPr>
          </a:lstStyle>
          <a:p>
            <a:pPr marL="101597" indent="0" algn="ctr" defTabSz="1219170">
              <a:spcBef>
                <a:spcPts val="640"/>
              </a:spcBef>
              <a:buClr>
                <a:srgbClr val="F5C205"/>
              </a:buClr>
              <a:buNone/>
            </a:pPr>
            <a:r>
              <a:rPr lang="en-NZ" sz="2667" b="1" kern="0" dirty="0">
                <a:solidFill>
                  <a:srgbClr val="363545"/>
                </a:solidFill>
              </a:rPr>
              <a:t>Software</a:t>
            </a:r>
          </a:p>
          <a:p>
            <a:pPr marL="101597" indent="0" algn="ctr" defTabSz="1219170">
              <a:spcBef>
                <a:spcPts val="640"/>
              </a:spcBef>
              <a:buClr>
                <a:srgbClr val="F5C205"/>
              </a:buClr>
              <a:buNone/>
            </a:pPr>
            <a:endParaRPr lang="en-NZ" sz="2667" b="1" kern="0" dirty="0">
              <a:solidFill>
                <a:srgbClr val="363545"/>
              </a:solidFill>
            </a:endParaRPr>
          </a:p>
        </p:txBody>
      </p:sp>
      <p:sp>
        <p:nvSpPr>
          <p:cNvPr id="6" name="Text Placeholder 8">
            <a:extLst>
              <a:ext uri="{FF2B5EF4-FFF2-40B4-BE49-F238E27FC236}">
                <a16:creationId xmlns:a16="http://schemas.microsoft.com/office/drawing/2014/main" id="{9FD71D4F-A636-480A-9058-E1A8F3BF8AAB}"/>
              </a:ext>
            </a:extLst>
          </p:cNvPr>
          <p:cNvSpPr txBox="1">
            <a:spLocks/>
          </p:cNvSpPr>
          <p:nvPr/>
        </p:nvSpPr>
        <p:spPr>
          <a:xfrm>
            <a:off x="6171830" y="1235695"/>
            <a:ext cx="2782163" cy="110104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9pPr>
          </a:lstStyle>
          <a:p>
            <a:pPr marL="101597" indent="0" algn="ctr" defTabSz="1219170">
              <a:spcBef>
                <a:spcPts val="640"/>
              </a:spcBef>
              <a:buClr>
                <a:srgbClr val="F5C205"/>
              </a:buClr>
              <a:buNone/>
            </a:pPr>
            <a:r>
              <a:rPr lang="en-NZ" sz="2667" b="1" kern="0" dirty="0">
                <a:solidFill>
                  <a:srgbClr val="363545"/>
                </a:solidFill>
              </a:rPr>
              <a:t>GNSS</a:t>
            </a:r>
          </a:p>
        </p:txBody>
      </p:sp>
      <p:sp>
        <p:nvSpPr>
          <p:cNvPr id="7" name="Text Placeholder 8">
            <a:extLst>
              <a:ext uri="{FF2B5EF4-FFF2-40B4-BE49-F238E27FC236}">
                <a16:creationId xmlns:a16="http://schemas.microsoft.com/office/drawing/2014/main" id="{470603E9-CC32-4B7A-930D-DD7C7F808B77}"/>
              </a:ext>
            </a:extLst>
          </p:cNvPr>
          <p:cNvSpPr txBox="1">
            <a:spLocks/>
          </p:cNvSpPr>
          <p:nvPr/>
        </p:nvSpPr>
        <p:spPr>
          <a:xfrm>
            <a:off x="8946289" y="1258639"/>
            <a:ext cx="2782163" cy="110104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9pPr>
          </a:lstStyle>
          <a:p>
            <a:pPr marL="101597" indent="0" algn="ctr" defTabSz="1219170">
              <a:spcBef>
                <a:spcPts val="640"/>
              </a:spcBef>
              <a:buClr>
                <a:srgbClr val="F5C205"/>
              </a:buClr>
              <a:buNone/>
            </a:pPr>
            <a:r>
              <a:rPr lang="en-NZ" sz="2667" b="1" kern="0" dirty="0">
                <a:solidFill>
                  <a:srgbClr val="363545"/>
                </a:solidFill>
              </a:rPr>
              <a:t>Delivery</a:t>
            </a:r>
          </a:p>
        </p:txBody>
      </p:sp>
      <p:pic>
        <p:nvPicPr>
          <p:cNvPr id="2050" name="Picture 2">
            <a:extLst>
              <a:ext uri="{FF2B5EF4-FFF2-40B4-BE49-F238E27FC236}">
                <a16:creationId xmlns:a16="http://schemas.microsoft.com/office/drawing/2014/main" id="{5751A71C-519B-44F6-B76C-0E14D238BF42}"/>
              </a:ext>
            </a:extLst>
          </p:cNvPr>
          <p:cNvPicPr>
            <a:picLocks noChangeAspect="1" noChangeArrowheads="1"/>
          </p:cNvPicPr>
          <p:nvPr/>
        </p:nvPicPr>
        <p:blipFill>
          <a:blip r:embed="rId3"/>
          <a:srcRect/>
          <a:stretch/>
        </p:blipFill>
        <p:spPr bwMode="auto">
          <a:xfrm>
            <a:off x="474290" y="2396488"/>
            <a:ext cx="2053271" cy="1730273"/>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962;p127">
            <a:extLst>
              <a:ext uri="{FF2B5EF4-FFF2-40B4-BE49-F238E27FC236}">
                <a16:creationId xmlns:a16="http://schemas.microsoft.com/office/drawing/2014/main" id="{D3ED76E4-55D3-4A29-9369-403A92462A85}"/>
              </a:ext>
            </a:extLst>
          </p:cNvPr>
          <p:cNvPicPr preferRelativeResize="0">
            <a:picLocks noChangeAspect="1"/>
          </p:cNvPicPr>
          <p:nvPr/>
        </p:nvPicPr>
        <p:blipFill>
          <a:blip r:embed="rId4">
            <a:alphaModFix/>
          </a:blip>
          <a:stretch>
            <a:fillRect/>
          </a:stretch>
        </p:blipFill>
        <p:spPr>
          <a:xfrm>
            <a:off x="6885487" y="1786219"/>
            <a:ext cx="2050992" cy="2718196"/>
          </a:xfrm>
          <a:prstGeom prst="rect">
            <a:avLst/>
          </a:prstGeom>
          <a:noFill/>
          <a:ln>
            <a:noFill/>
          </a:ln>
        </p:spPr>
      </p:pic>
      <p:pic>
        <p:nvPicPr>
          <p:cNvPr id="12" name="Google Shape;965;p127">
            <a:extLst>
              <a:ext uri="{FF2B5EF4-FFF2-40B4-BE49-F238E27FC236}">
                <a16:creationId xmlns:a16="http://schemas.microsoft.com/office/drawing/2014/main" id="{AEC847EF-4617-4D07-A0B7-3F3C9F2879E1}"/>
              </a:ext>
            </a:extLst>
          </p:cNvPr>
          <p:cNvPicPr preferRelativeResize="0">
            <a:picLocks noChangeAspect="1"/>
          </p:cNvPicPr>
          <p:nvPr/>
        </p:nvPicPr>
        <p:blipFill>
          <a:blip r:embed="rId5"/>
          <a:srcRect/>
          <a:stretch/>
        </p:blipFill>
        <p:spPr>
          <a:xfrm>
            <a:off x="6224272" y="2396487"/>
            <a:ext cx="1186177" cy="2551565"/>
          </a:xfrm>
          <a:prstGeom prst="rect">
            <a:avLst/>
          </a:prstGeom>
          <a:noFill/>
          <a:ln>
            <a:noFill/>
          </a:ln>
        </p:spPr>
      </p:pic>
      <p:sp>
        <p:nvSpPr>
          <p:cNvPr id="2" name="TextBox 1">
            <a:extLst>
              <a:ext uri="{FF2B5EF4-FFF2-40B4-BE49-F238E27FC236}">
                <a16:creationId xmlns:a16="http://schemas.microsoft.com/office/drawing/2014/main" id="{D7D245E3-33F2-4310-B7C8-78833E258F8B}"/>
              </a:ext>
            </a:extLst>
          </p:cNvPr>
          <p:cNvSpPr txBox="1"/>
          <p:nvPr/>
        </p:nvSpPr>
        <p:spPr>
          <a:xfrm>
            <a:off x="712851" y="4937502"/>
            <a:ext cx="2546204" cy="954300"/>
          </a:xfrm>
          <a:prstGeom prst="rect">
            <a:avLst/>
          </a:prstGeom>
          <a:noFill/>
        </p:spPr>
        <p:txBody>
          <a:bodyPr wrap="square" rtlCol="0">
            <a:spAutoFit/>
          </a:bodyPr>
          <a:lstStyle/>
          <a:p>
            <a:pPr algn="ctr" defTabSz="1219170">
              <a:buClr>
                <a:srgbClr val="000000"/>
              </a:buClr>
            </a:pPr>
            <a:r>
              <a:rPr lang="en-NZ" sz="1867" kern="0" dirty="0">
                <a:solidFill>
                  <a:srgbClr val="000000"/>
                </a:solidFill>
                <a:latin typeface="Arial"/>
                <a:cs typeface="Arial"/>
                <a:sym typeface="Arial"/>
              </a:rPr>
              <a:t>Select your preferred Trimble mobile device (or BYOD)</a:t>
            </a:r>
          </a:p>
        </p:txBody>
      </p:sp>
      <p:sp>
        <p:nvSpPr>
          <p:cNvPr id="15" name="TextBox 14">
            <a:extLst>
              <a:ext uri="{FF2B5EF4-FFF2-40B4-BE49-F238E27FC236}">
                <a16:creationId xmlns:a16="http://schemas.microsoft.com/office/drawing/2014/main" id="{38535BA6-85BD-4D0E-85E0-7BFC6BC2C4D1}"/>
              </a:ext>
            </a:extLst>
          </p:cNvPr>
          <p:cNvSpPr txBox="1"/>
          <p:nvPr/>
        </p:nvSpPr>
        <p:spPr>
          <a:xfrm>
            <a:off x="3549797" y="4933076"/>
            <a:ext cx="2546204" cy="954300"/>
          </a:xfrm>
          <a:prstGeom prst="rect">
            <a:avLst/>
          </a:prstGeom>
          <a:noFill/>
        </p:spPr>
        <p:txBody>
          <a:bodyPr wrap="square" rtlCol="0">
            <a:spAutoFit/>
          </a:bodyPr>
          <a:lstStyle/>
          <a:p>
            <a:pPr algn="ctr" defTabSz="1219170">
              <a:buClr>
                <a:srgbClr val="000000"/>
              </a:buClr>
            </a:pPr>
            <a:r>
              <a:rPr lang="en-NZ" sz="1867" kern="0" dirty="0">
                <a:solidFill>
                  <a:srgbClr val="000000"/>
                </a:solidFill>
                <a:latin typeface="Arial"/>
                <a:cs typeface="Arial"/>
                <a:sym typeface="Arial"/>
              </a:rPr>
              <a:t>Trimble </a:t>
            </a:r>
            <a:r>
              <a:rPr lang="en-NZ" sz="1867" kern="0" dirty="0" err="1">
                <a:solidFill>
                  <a:srgbClr val="000000"/>
                </a:solidFill>
                <a:latin typeface="Arial"/>
                <a:cs typeface="Arial"/>
                <a:sym typeface="Arial"/>
              </a:rPr>
              <a:t>TerraFlex</a:t>
            </a:r>
            <a:r>
              <a:rPr lang="en-NZ" sz="1867" kern="0" dirty="0">
                <a:solidFill>
                  <a:srgbClr val="000000"/>
                </a:solidFill>
                <a:latin typeface="Arial"/>
                <a:cs typeface="Arial"/>
                <a:sym typeface="Arial"/>
              </a:rPr>
              <a:t> for GIS data collection and maintenance</a:t>
            </a:r>
          </a:p>
        </p:txBody>
      </p:sp>
      <p:sp>
        <p:nvSpPr>
          <p:cNvPr id="16" name="TextBox 15">
            <a:extLst>
              <a:ext uri="{FF2B5EF4-FFF2-40B4-BE49-F238E27FC236}">
                <a16:creationId xmlns:a16="http://schemas.microsoft.com/office/drawing/2014/main" id="{AC22A727-9B3F-4087-84CA-B7B87B746DA7}"/>
              </a:ext>
            </a:extLst>
          </p:cNvPr>
          <p:cNvSpPr txBox="1"/>
          <p:nvPr/>
        </p:nvSpPr>
        <p:spPr>
          <a:xfrm>
            <a:off x="6357035" y="4933076"/>
            <a:ext cx="2546204" cy="954300"/>
          </a:xfrm>
          <a:prstGeom prst="rect">
            <a:avLst/>
          </a:prstGeom>
          <a:noFill/>
        </p:spPr>
        <p:txBody>
          <a:bodyPr wrap="square" rtlCol="0">
            <a:spAutoFit/>
          </a:bodyPr>
          <a:lstStyle/>
          <a:p>
            <a:pPr algn="ctr" defTabSz="1219170">
              <a:buClr>
                <a:srgbClr val="000000"/>
              </a:buClr>
            </a:pPr>
            <a:r>
              <a:rPr lang="en-NZ" sz="1867" kern="0" dirty="0">
                <a:solidFill>
                  <a:srgbClr val="000000"/>
                </a:solidFill>
                <a:latin typeface="Arial"/>
                <a:cs typeface="Arial"/>
                <a:sym typeface="Arial"/>
              </a:rPr>
              <a:t>Improve the spatial accuracy of your data by pairing with GNSS</a:t>
            </a:r>
          </a:p>
        </p:txBody>
      </p:sp>
      <p:sp>
        <p:nvSpPr>
          <p:cNvPr id="17" name="TextBox 16">
            <a:extLst>
              <a:ext uri="{FF2B5EF4-FFF2-40B4-BE49-F238E27FC236}">
                <a16:creationId xmlns:a16="http://schemas.microsoft.com/office/drawing/2014/main" id="{3D364569-21DD-404C-9DE6-F4251CFFAA9A}"/>
              </a:ext>
            </a:extLst>
          </p:cNvPr>
          <p:cNvSpPr txBox="1"/>
          <p:nvPr/>
        </p:nvSpPr>
        <p:spPr>
          <a:xfrm>
            <a:off x="9157741" y="4933075"/>
            <a:ext cx="2546204" cy="954300"/>
          </a:xfrm>
          <a:prstGeom prst="rect">
            <a:avLst/>
          </a:prstGeom>
          <a:noFill/>
        </p:spPr>
        <p:txBody>
          <a:bodyPr wrap="square" rtlCol="0">
            <a:spAutoFit/>
          </a:bodyPr>
          <a:lstStyle/>
          <a:p>
            <a:pPr algn="ctr" defTabSz="1219170">
              <a:buClr>
                <a:srgbClr val="000000"/>
              </a:buClr>
            </a:pPr>
            <a:r>
              <a:rPr lang="en-NZ" sz="1867" kern="0" dirty="0">
                <a:solidFill>
                  <a:srgbClr val="000000"/>
                </a:solidFill>
                <a:latin typeface="Arial"/>
                <a:cs typeface="Arial"/>
                <a:sym typeface="Arial"/>
              </a:rPr>
              <a:t>QA/QC your data and send to your GIS or CAD system</a:t>
            </a:r>
          </a:p>
        </p:txBody>
      </p:sp>
      <p:sp>
        <p:nvSpPr>
          <p:cNvPr id="3" name="TextBox 2">
            <a:extLst>
              <a:ext uri="{FF2B5EF4-FFF2-40B4-BE49-F238E27FC236}">
                <a16:creationId xmlns:a16="http://schemas.microsoft.com/office/drawing/2014/main" id="{47564C38-BF9B-421F-9D06-6335E39B2A3D}"/>
              </a:ext>
            </a:extLst>
          </p:cNvPr>
          <p:cNvSpPr txBox="1"/>
          <p:nvPr/>
        </p:nvSpPr>
        <p:spPr>
          <a:xfrm>
            <a:off x="3135107" y="1356533"/>
            <a:ext cx="711687" cy="584775"/>
          </a:xfrm>
          <a:prstGeom prst="rect">
            <a:avLst/>
          </a:prstGeom>
          <a:noFill/>
        </p:spPr>
        <p:txBody>
          <a:bodyPr wrap="square" rtlCol="0">
            <a:spAutoFit/>
          </a:bodyPr>
          <a:lstStyle/>
          <a:p>
            <a:pPr algn="ctr" defTabSz="1219170">
              <a:buClr>
                <a:srgbClr val="000000"/>
              </a:buClr>
            </a:pPr>
            <a:r>
              <a:rPr lang="en-NZ" sz="3200" b="1" kern="0" dirty="0">
                <a:solidFill>
                  <a:srgbClr val="FFC000"/>
                </a:solidFill>
                <a:latin typeface="Arial"/>
                <a:cs typeface="Arial"/>
                <a:sym typeface="Arial"/>
              </a:rPr>
              <a:t>+</a:t>
            </a:r>
          </a:p>
        </p:txBody>
      </p:sp>
      <p:sp>
        <p:nvSpPr>
          <p:cNvPr id="20" name="TextBox 19">
            <a:extLst>
              <a:ext uri="{FF2B5EF4-FFF2-40B4-BE49-F238E27FC236}">
                <a16:creationId xmlns:a16="http://schemas.microsoft.com/office/drawing/2014/main" id="{1A75582C-A6CB-4C08-AF3B-B471D957882A}"/>
              </a:ext>
            </a:extLst>
          </p:cNvPr>
          <p:cNvSpPr txBox="1"/>
          <p:nvPr/>
        </p:nvSpPr>
        <p:spPr>
          <a:xfrm>
            <a:off x="5909566" y="1356533"/>
            <a:ext cx="711687" cy="584775"/>
          </a:xfrm>
          <a:prstGeom prst="rect">
            <a:avLst/>
          </a:prstGeom>
          <a:noFill/>
        </p:spPr>
        <p:txBody>
          <a:bodyPr wrap="square" rtlCol="0">
            <a:spAutoFit/>
          </a:bodyPr>
          <a:lstStyle/>
          <a:p>
            <a:pPr algn="ctr" defTabSz="1219170">
              <a:buClr>
                <a:srgbClr val="000000"/>
              </a:buClr>
            </a:pPr>
            <a:r>
              <a:rPr lang="en-NZ" sz="3200" b="1" kern="0" dirty="0">
                <a:solidFill>
                  <a:srgbClr val="FFC000"/>
                </a:solidFill>
                <a:latin typeface="Arial"/>
                <a:cs typeface="Arial"/>
                <a:sym typeface="Arial"/>
              </a:rPr>
              <a:t>+</a:t>
            </a:r>
          </a:p>
        </p:txBody>
      </p:sp>
      <p:sp>
        <p:nvSpPr>
          <p:cNvPr id="21" name="TextBox 20">
            <a:extLst>
              <a:ext uri="{FF2B5EF4-FFF2-40B4-BE49-F238E27FC236}">
                <a16:creationId xmlns:a16="http://schemas.microsoft.com/office/drawing/2014/main" id="{1FE2CA31-E11F-4793-8685-AAD8FF11D0C7}"/>
              </a:ext>
            </a:extLst>
          </p:cNvPr>
          <p:cNvSpPr txBox="1"/>
          <p:nvPr/>
        </p:nvSpPr>
        <p:spPr>
          <a:xfrm>
            <a:off x="8632195" y="1352141"/>
            <a:ext cx="711687" cy="584775"/>
          </a:xfrm>
          <a:prstGeom prst="rect">
            <a:avLst/>
          </a:prstGeom>
          <a:noFill/>
        </p:spPr>
        <p:txBody>
          <a:bodyPr wrap="square" rtlCol="0">
            <a:spAutoFit/>
          </a:bodyPr>
          <a:lstStyle/>
          <a:p>
            <a:pPr algn="ctr" defTabSz="1219170">
              <a:buClr>
                <a:srgbClr val="000000"/>
              </a:buClr>
            </a:pPr>
            <a:r>
              <a:rPr lang="en-NZ" sz="3200" b="1" kern="0" dirty="0">
                <a:solidFill>
                  <a:srgbClr val="FFC000"/>
                </a:solidFill>
                <a:latin typeface="Arial"/>
                <a:cs typeface="Arial"/>
                <a:sym typeface="Arial"/>
              </a:rPr>
              <a:t>+</a:t>
            </a:r>
          </a:p>
        </p:txBody>
      </p:sp>
      <p:pic>
        <p:nvPicPr>
          <p:cNvPr id="19" name="Picture 2" descr="Image result for trimble terraflex screenshot&quot;">
            <a:extLst>
              <a:ext uri="{FF2B5EF4-FFF2-40B4-BE49-F238E27FC236}">
                <a16:creationId xmlns:a16="http://schemas.microsoft.com/office/drawing/2014/main" id="{7B3D4431-C8DB-4C30-99F7-A1F6E235D8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464" y="2228600"/>
            <a:ext cx="1352301" cy="2400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471DD60-24C0-4BC0-A904-FF790E592913}"/>
              </a:ext>
            </a:extLst>
          </p:cNvPr>
          <p:cNvPicPr>
            <a:picLocks noChangeAspect="1"/>
          </p:cNvPicPr>
          <p:nvPr/>
        </p:nvPicPr>
        <p:blipFill>
          <a:blip r:embed="rId7"/>
          <a:stretch>
            <a:fillRect/>
          </a:stretch>
        </p:blipFill>
        <p:spPr>
          <a:xfrm>
            <a:off x="9028089" y="2365787"/>
            <a:ext cx="2850193" cy="2217389"/>
          </a:xfrm>
          <a:prstGeom prst="rect">
            <a:avLst/>
          </a:prstGeom>
        </p:spPr>
      </p:pic>
      <p:pic>
        <p:nvPicPr>
          <p:cNvPr id="10" name="Picture 2">
            <a:extLst>
              <a:ext uri="{FF2B5EF4-FFF2-40B4-BE49-F238E27FC236}">
                <a16:creationId xmlns:a16="http://schemas.microsoft.com/office/drawing/2014/main" id="{61B447C1-8BB6-4340-1835-2712C3199B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930679" y="1982072"/>
            <a:ext cx="1451284" cy="21808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llTerra Central: Surveying, Mapping/GIS + Marine Solutions">
            <a:extLst>
              <a:ext uri="{FF2B5EF4-FFF2-40B4-BE49-F238E27FC236}">
                <a16:creationId xmlns:a16="http://schemas.microsoft.com/office/drawing/2014/main" id="{D862F742-0183-452D-AAE7-5536B01081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6289" y="325835"/>
            <a:ext cx="2578434" cy="36713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40DA8D4E-3FAC-AA73-3D13-7E602E75B788}"/>
              </a:ext>
            </a:extLst>
          </p:cNvPr>
          <p:cNvSpPr txBox="1">
            <a:spLocks/>
          </p:cNvSpPr>
          <p:nvPr/>
        </p:nvSpPr>
        <p:spPr>
          <a:xfrm>
            <a:off x="798322" y="1328227"/>
            <a:ext cx="2072551" cy="846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accent1"/>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Noto Sans Symbols"/>
              <a:buChar char="▪"/>
              <a:defRPr sz="1800" b="1" i="0" u="none" strike="noStrike" cap="none">
                <a:solidFill>
                  <a:schemeClr val="dk1"/>
                </a:solidFill>
                <a:latin typeface="Arial"/>
                <a:ea typeface="Arial"/>
                <a:cs typeface="Arial"/>
                <a:sym typeface="Arial"/>
              </a:defRPr>
            </a:lvl9pPr>
          </a:lstStyle>
          <a:p>
            <a:pPr marL="76200" marR="0" lvl="0" indent="0" algn="ctr" defTabSz="914400" rtl="0" eaLnBrk="1" fontAlgn="auto" latinLnBrk="0" hangingPunct="1">
              <a:lnSpc>
                <a:spcPct val="100000"/>
              </a:lnSpc>
              <a:spcBef>
                <a:spcPts val="480"/>
              </a:spcBef>
              <a:spcAft>
                <a:spcPts val="0"/>
              </a:spcAft>
              <a:buClr>
                <a:srgbClr val="F5C205"/>
              </a:buClr>
              <a:buSzPts val="2400"/>
              <a:buFont typeface="Noto Sans Symbols"/>
              <a:buNone/>
              <a:tabLst/>
              <a:defRPr/>
            </a:pPr>
            <a:r>
              <a:rPr kumimoji="0" lang="en-NZ" sz="2670" b="1" i="0" u="none" strike="noStrike" kern="0" cap="none" spc="0" normalizeH="0" baseline="0" noProof="0" dirty="0">
                <a:ln>
                  <a:noFill/>
                </a:ln>
                <a:solidFill>
                  <a:srgbClr val="363545"/>
                </a:solidFill>
                <a:effectLst/>
                <a:uLnTx/>
                <a:uFillTx/>
                <a:latin typeface="Calibri"/>
                <a:cs typeface="Calibri"/>
                <a:sym typeface="Calibri"/>
              </a:rPr>
              <a:t>Handheld</a:t>
            </a:r>
          </a:p>
        </p:txBody>
      </p:sp>
    </p:spTree>
    <p:extLst>
      <p:ext uri="{BB962C8B-B14F-4D97-AF65-F5344CB8AC3E}">
        <p14:creationId xmlns:p14="http://schemas.microsoft.com/office/powerpoint/2010/main" val="78101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21"/>
          <p:cNvSpPr txBox="1">
            <a:spLocks noGrp="1"/>
          </p:cNvSpPr>
          <p:nvPr>
            <p:ph type="title"/>
          </p:nvPr>
        </p:nvSpPr>
        <p:spPr>
          <a:prstGeom prst="rect">
            <a:avLst/>
          </a:prstGeom>
        </p:spPr>
        <p:txBody>
          <a:bodyPr spcFirstLastPara="1" wrap="square" lIns="121900" tIns="121900" rIns="121900" bIns="121900" anchor="ctr" anchorCtr="0">
            <a:noAutofit/>
          </a:bodyPr>
          <a:lstStyle/>
          <a:p>
            <a:pPr indent="0">
              <a:buNone/>
            </a:pPr>
            <a:r>
              <a:rPr lang="en-US" dirty="0"/>
              <a:t>Trimble Handhelds</a:t>
            </a:r>
            <a:endParaRPr dirty="0"/>
          </a:p>
        </p:txBody>
      </p:sp>
      <p:pic>
        <p:nvPicPr>
          <p:cNvPr id="789" name="Google Shape;789;p121"/>
          <p:cNvPicPr preferRelativeResize="0"/>
          <p:nvPr/>
        </p:nvPicPr>
        <p:blipFill>
          <a:blip r:embed="rId3">
            <a:alphaModFix/>
          </a:blip>
          <a:stretch>
            <a:fillRect/>
          </a:stretch>
        </p:blipFill>
        <p:spPr>
          <a:xfrm>
            <a:off x="2386079" y="1984074"/>
            <a:ext cx="1182516" cy="2204704"/>
          </a:xfrm>
          <a:prstGeom prst="rect">
            <a:avLst/>
          </a:prstGeom>
          <a:noFill/>
          <a:ln>
            <a:noFill/>
          </a:ln>
        </p:spPr>
      </p:pic>
      <p:pic>
        <p:nvPicPr>
          <p:cNvPr id="792" name="Google Shape;792;p121"/>
          <p:cNvPicPr preferRelativeResize="0"/>
          <p:nvPr/>
        </p:nvPicPr>
        <p:blipFill>
          <a:blip r:embed="rId4"/>
          <a:srcRect/>
          <a:stretch/>
        </p:blipFill>
        <p:spPr>
          <a:xfrm>
            <a:off x="6322599" y="1614885"/>
            <a:ext cx="1854891" cy="2472507"/>
          </a:xfrm>
          <a:prstGeom prst="rect">
            <a:avLst/>
          </a:prstGeom>
          <a:noFill/>
          <a:ln>
            <a:noFill/>
          </a:ln>
        </p:spPr>
      </p:pic>
      <p:sp>
        <p:nvSpPr>
          <p:cNvPr id="24" name="Google Shape;805;p122">
            <a:extLst>
              <a:ext uri="{FF2B5EF4-FFF2-40B4-BE49-F238E27FC236}">
                <a16:creationId xmlns:a16="http://schemas.microsoft.com/office/drawing/2014/main" id="{B347470B-60CC-4FF9-A7F4-79355A97DAFB}"/>
              </a:ext>
            </a:extLst>
          </p:cNvPr>
          <p:cNvSpPr/>
          <p:nvPr/>
        </p:nvSpPr>
        <p:spPr>
          <a:xfrm>
            <a:off x="2049892" y="4320486"/>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b="1" kern="0" dirty="0">
                <a:solidFill>
                  <a:srgbClr val="000000"/>
                </a:solidFill>
                <a:latin typeface="Calibri"/>
                <a:ea typeface="Calibri"/>
                <a:cs typeface="Calibri"/>
                <a:sym typeface="Calibri"/>
              </a:rPr>
              <a:t>TDC600</a:t>
            </a:r>
            <a:endParaRPr sz="1600" b="1" kern="0" dirty="0">
              <a:solidFill>
                <a:srgbClr val="000000"/>
              </a:solidFill>
              <a:latin typeface="Calibri"/>
              <a:ea typeface="Calibri"/>
              <a:cs typeface="Calibri"/>
              <a:sym typeface="Calibri"/>
            </a:endParaRPr>
          </a:p>
        </p:txBody>
      </p:sp>
      <p:sp>
        <p:nvSpPr>
          <p:cNvPr id="25" name="Google Shape;807;p122">
            <a:extLst>
              <a:ext uri="{FF2B5EF4-FFF2-40B4-BE49-F238E27FC236}">
                <a16:creationId xmlns:a16="http://schemas.microsoft.com/office/drawing/2014/main" id="{0A647EFA-7582-45E0-9AA9-B3D511592633}"/>
              </a:ext>
            </a:extLst>
          </p:cNvPr>
          <p:cNvSpPr/>
          <p:nvPr/>
        </p:nvSpPr>
        <p:spPr>
          <a:xfrm>
            <a:off x="2049892" y="4674131"/>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kern="0" dirty="0">
                <a:solidFill>
                  <a:srgbClr val="000000"/>
                </a:solidFill>
                <a:latin typeface="Calibri"/>
                <a:ea typeface="Calibri"/>
                <a:cs typeface="Calibri"/>
                <a:sym typeface="Calibri"/>
              </a:rPr>
              <a:t>6.0 inch</a:t>
            </a:r>
            <a:endParaRPr sz="1600" kern="0" dirty="0">
              <a:solidFill>
                <a:srgbClr val="000000"/>
              </a:solidFill>
              <a:latin typeface="Calibri"/>
              <a:ea typeface="Calibri"/>
              <a:cs typeface="Calibri"/>
              <a:sym typeface="Calibri"/>
            </a:endParaRPr>
          </a:p>
        </p:txBody>
      </p:sp>
      <p:sp>
        <p:nvSpPr>
          <p:cNvPr id="26" name="Google Shape;809;p122">
            <a:extLst>
              <a:ext uri="{FF2B5EF4-FFF2-40B4-BE49-F238E27FC236}">
                <a16:creationId xmlns:a16="http://schemas.microsoft.com/office/drawing/2014/main" id="{5404DA11-9BE2-4C31-BD9A-1975389C2556}"/>
              </a:ext>
            </a:extLst>
          </p:cNvPr>
          <p:cNvSpPr/>
          <p:nvPr/>
        </p:nvSpPr>
        <p:spPr>
          <a:xfrm>
            <a:off x="2034008" y="5040749"/>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NZ" sz="1600" kern="0" dirty="0">
                <a:solidFill>
                  <a:srgbClr val="000000"/>
                </a:solidFill>
                <a:latin typeface="Calibri"/>
                <a:ea typeface="Calibri"/>
                <a:cs typeface="Calibri"/>
                <a:sym typeface="Calibri"/>
              </a:rPr>
              <a:t>Android 8.0 </a:t>
            </a:r>
            <a:endParaRPr sz="1600" kern="0" dirty="0">
              <a:solidFill>
                <a:srgbClr val="000000"/>
              </a:solidFill>
              <a:latin typeface="Calibri"/>
              <a:ea typeface="Calibri"/>
              <a:cs typeface="Calibri"/>
              <a:sym typeface="Calibri"/>
            </a:endParaRPr>
          </a:p>
        </p:txBody>
      </p:sp>
      <p:sp>
        <p:nvSpPr>
          <p:cNvPr id="27" name="Google Shape;811;p122">
            <a:extLst>
              <a:ext uri="{FF2B5EF4-FFF2-40B4-BE49-F238E27FC236}">
                <a16:creationId xmlns:a16="http://schemas.microsoft.com/office/drawing/2014/main" id="{2F7C558F-3C8B-49E0-A87C-7C35C665406C}"/>
              </a:ext>
            </a:extLst>
          </p:cNvPr>
          <p:cNvSpPr/>
          <p:nvPr/>
        </p:nvSpPr>
        <p:spPr>
          <a:xfrm>
            <a:off x="2049892" y="5384822"/>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kern="0" dirty="0">
                <a:solidFill>
                  <a:srgbClr val="000000"/>
                </a:solidFill>
                <a:latin typeface="Calibri"/>
                <a:ea typeface="Calibri"/>
                <a:cs typeface="Calibri"/>
                <a:sym typeface="Calibri"/>
              </a:rPr>
              <a:t>1.5 m (SBAS)</a:t>
            </a:r>
            <a:endParaRPr sz="1600" kern="0" dirty="0">
              <a:solidFill>
                <a:srgbClr val="000000"/>
              </a:solidFill>
              <a:latin typeface="Calibri"/>
              <a:ea typeface="Calibri"/>
              <a:cs typeface="Calibri"/>
              <a:sym typeface="Calibri"/>
            </a:endParaRPr>
          </a:p>
        </p:txBody>
      </p:sp>
      <p:sp>
        <p:nvSpPr>
          <p:cNvPr id="28" name="Google Shape;813;p122">
            <a:extLst>
              <a:ext uri="{FF2B5EF4-FFF2-40B4-BE49-F238E27FC236}">
                <a16:creationId xmlns:a16="http://schemas.microsoft.com/office/drawing/2014/main" id="{6A15F102-D4E3-4082-8545-A5443F9FB164}"/>
              </a:ext>
            </a:extLst>
          </p:cNvPr>
          <p:cNvSpPr/>
          <p:nvPr/>
        </p:nvSpPr>
        <p:spPr>
          <a:xfrm>
            <a:off x="2049892" y="5728895"/>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NZ" sz="1600" kern="0" dirty="0">
                <a:solidFill>
                  <a:srgbClr val="000000"/>
                </a:solidFill>
                <a:latin typeface="Calibri"/>
                <a:ea typeface="Calibri"/>
                <a:cs typeface="Calibri"/>
                <a:sym typeface="Calibri"/>
              </a:rPr>
              <a:t>Internal </a:t>
            </a:r>
            <a:r>
              <a:rPr lang="en-US" sz="1600" kern="0" dirty="0">
                <a:solidFill>
                  <a:srgbClr val="000000"/>
                </a:solidFill>
                <a:latin typeface="Calibri"/>
                <a:ea typeface="Calibri"/>
                <a:cs typeface="Calibri"/>
                <a:sym typeface="Calibri"/>
              </a:rPr>
              <a:t>U-</a:t>
            </a:r>
            <a:r>
              <a:rPr lang="en-US" sz="1600" kern="0" dirty="0" err="1">
                <a:solidFill>
                  <a:srgbClr val="000000"/>
                </a:solidFill>
                <a:latin typeface="Calibri"/>
                <a:ea typeface="Calibri"/>
                <a:cs typeface="Calibri"/>
                <a:sym typeface="Calibri"/>
              </a:rPr>
              <a:t>blox</a:t>
            </a:r>
            <a:endParaRPr sz="1600" kern="0" dirty="0">
              <a:solidFill>
                <a:srgbClr val="000000"/>
              </a:solidFill>
              <a:latin typeface="Calibri"/>
              <a:ea typeface="Calibri"/>
              <a:cs typeface="Calibri"/>
              <a:sym typeface="Calibri"/>
            </a:endParaRPr>
          </a:p>
        </p:txBody>
      </p:sp>
      <p:sp>
        <p:nvSpPr>
          <p:cNvPr id="39" name="Google Shape;805;p122">
            <a:extLst>
              <a:ext uri="{FF2B5EF4-FFF2-40B4-BE49-F238E27FC236}">
                <a16:creationId xmlns:a16="http://schemas.microsoft.com/office/drawing/2014/main" id="{5BC3B3FF-AB93-482E-BAB5-A3D400A66713}"/>
              </a:ext>
            </a:extLst>
          </p:cNvPr>
          <p:cNvSpPr/>
          <p:nvPr/>
        </p:nvSpPr>
        <p:spPr>
          <a:xfrm>
            <a:off x="4241109" y="4320486"/>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b="1" kern="0" dirty="0">
                <a:solidFill>
                  <a:srgbClr val="000000"/>
                </a:solidFill>
                <a:latin typeface="Calibri"/>
                <a:ea typeface="Calibri"/>
                <a:cs typeface="Calibri"/>
                <a:sym typeface="Calibri"/>
              </a:rPr>
              <a:t>TDC600 + DA2</a:t>
            </a:r>
            <a:endParaRPr sz="1600" b="1" kern="0" dirty="0">
              <a:solidFill>
                <a:srgbClr val="000000"/>
              </a:solidFill>
              <a:latin typeface="Calibri"/>
              <a:ea typeface="Calibri"/>
              <a:cs typeface="Calibri"/>
              <a:sym typeface="Calibri"/>
            </a:endParaRPr>
          </a:p>
        </p:txBody>
      </p:sp>
      <p:sp>
        <p:nvSpPr>
          <p:cNvPr id="40" name="Google Shape;807;p122">
            <a:extLst>
              <a:ext uri="{FF2B5EF4-FFF2-40B4-BE49-F238E27FC236}">
                <a16:creationId xmlns:a16="http://schemas.microsoft.com/office/drawing/2014/main" id="{1872F9BE-2C74-4469-AB35-2E136F778162}"/>
              </a:ext>
            </a:extLst>
          </p:cNvPr>
          <p:cNvSpPr/>
          <p:nvPr/>
        </p:nvSpPr>
        <p:spPr>
          <a:xfrm>
            <a:off x="4252762" y="4689640"/>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kern="0" dirty="0">
                <a:solidFill>
                  <a:srgbClr val="000000"/>
                </a:solidFill>
                <a:latin typeface="Calibri"/>
                <a:ea typeface="Calibri"/>
                <a:cs typeface="Calibri"/>
                <a:sym typeface="Calibri"/>
              </a:rPr>
              <a:t>6.0 inch</a:t>
            </a:r>
            <a:endParaRPr sz="1600" kern="0" dirty="0">
              <a:solidFill>
                <a:srgbClr val="000000"/>
              </a:solidFill>
              <a:latin typeface="Calibri"/>
              <a:ea typeface="Calibri"/>
              <a:cs typeface="Calibri"/>
              <a:sym typeface="Calibri"/>
            </a:endParaRPr>
          </a:p>
        </p:txBody>
      </p:sp>
      <p:sp>
        <p:nvSpPr>
          <p:cNvPr id="41" name="Google Shape;809;p122">
            <a:extLst>
              <a:ext uri="{FF2B5EF4-FFF2-40B4-BE49-F238E27FC236}">
                <a16:creationId xmlns:a16="http://schemas.microsoft.com/office/drawing/2014/main" id="{C0ABE172-D621-4DD6-BE05-E3B63EABD3D2}"/>
              </a:ext>
            </a:extLst>
          </p:cNvPr>
          <p:cNvSpPr/>
          <p:nvPr/>
        </p:nvSpPr>
        <p:spPr>
          <a:xfrm>
            <a:off x="4241108" y="5042054"/>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NZ" sz="1600" kern="0" dirty="0">
                <a:solidFill>
                  <a:srgbClr val="000000"/>
                </a:solidFill>
                <a:latin typeface="Calibri"/>
                <a:ea typeface="Calibri"/>
                <a:cs typeface="Calibri"/>
                <a:sym typeface="Calibri"/>
              </a:rPr>
              <a:t>Android 8.0 </a:t>
            </a:r>
            <a:endParaRPr sz="1600" kern="0" dirty="0">
              <a:solidFill>
                <a:srgbClr val="000000"/>
              </a:solidFill>
              <a:latin typeface="Calibri"/>
              <a:ea typeface="Calibri"/>
              <a:cs typeface="Calibri"/>
              <a:sym typeface="Calibri"/>
            </a:endParaRPr>
          </a:p>
        </p:txBody>
      </p:sp>
      <p:sp>
        <p:nvSpPr>
          <p:cNvPr id="42" name="Google Shape;811;p122">
            <a:extLst>
              <a:ext uri="{FF2B5EF4-FFF2-40B4-BE49-F238E27FC236}">
                <a16:creationId xmlns:a16="http://schemas.microsoft.com/office/drawing/2014/main" id="{CECCD181-8389-4BA3-A0BD-181DF9D89373}"/>
              </a:ext>
            </a:extLst>
          </p:cNvPr>
          <p:cNvSpPr/>
          <p:nvPr/>
        </p:nvSpPr>
        <p:spPr>
          <a:xfrm>
            <a:off x="4252762" y="5378943"/>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kern="0" dirty="0">
                <a:solidFill>
                  <a:srgbClr val="000000"/>
                </a:solidFill>
                <a:latin typeface="Calibri"/>
                <a:ea typeface="Calibri"/>
                <a:cs typeface="Calibri"/>
                <a:sym typeface="Calibri"/>
              </a:rPr>
              <a:t>1-60 cm RTX</a:t>
            </a:r>
            <a:endParaRPr sz="1600" kern="0" dirty="0">
              <a:solidFill>
                <a:srgbClr val="000000"/>
              </a:solidFill>
              <a:latin typeface="Calibri"/>
              <a:ea typeface="Calibri"/>
              <a:cs typeface="Calibri"/>
              <a:sym typeface="Calibri"/>
            </a:endParaRPr>
          </a:p>
        </p:txBody>
      </p:sp>
      <p:sp>
        <p:nvSpPr>
          <p:cNvPr id="43" name="Google Shape;813;p122">
            <a:extLst>
              <a:ext uri="{FF2B5EF4-FFF2-40B4-BE49-F238E27FC236}">
                <a16:creationId xmlns:a16="http://schemas.microsoft.com/office/drawing/2014/main" id="{F7AAF2B8-C0C9-48C6-BA82-D10F71DDC850}"/>
              </a:ext>
            </a:extLst>
          </p:cNvPr>
          <p:cNvSpPr/>
          <p:nvPr/>
        </p:nvSpPr>
        <p:spPr>
          <a:xfrm>
            <a:off x="4241107" y="5733621"/>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NZ" sz="1600" kern="0" dirty="0">
                <a:solidFill>
                  <a:srgbClr val="000000"/>
                </a:solidFill>
                <a:latin typeface="Calibri"/>
                <a:ea typeface="Calibri"/>
                <a:cs typeface="Calibri"/>
                <a:sym typeface="Calibri"/>
              </a:rPr>
              <a:t>Modular</a:t>
            </a:r>
            <a:endParaRPr sz="1600" kern="0" dirty="0">
              <a:solidFill>
                <a:srgbClr val="000000"/>
              </a:solidFill>
              <a:latin typeface="Calibri"/>
              <a:ea typeface="Calibri"/>
              <a:cs typeface="Calibri"/>
              <a:sym typeface="Calibri"/>
            </a:endParaRPr>
          </a:p>
        </p:txBody>
      </p:sp>
      <p:sp>
        <p:nvSpPr>
          <p:cNvPr id="3" name="Google Shape;805;p122">
            <a:extLst>
              <a:ext uri="{FF2B5EF4-FFF2-40B4-BE49-F238E27FC236}">
                <a16:creationId xmlns:a16="http://schemas.microsoft.com/office/drawing/2014/main" id="{6D818F88-25B6-665E-55B4-739061812732}"/>
              </a:ext>
            </a:extLst>
          </p:cNvPr>
          <p:cNvSpPr/>
          <p:nvPr/>
        </p:nvSpPr>
        <p:spPr>
          <a:xfrm>
            <a:off x="6432326" y="4320485"/>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b="1" kern="0" dirty="0">
                <a:solidFill>
                  <a:srgbClr val="000000"/>
                </a:solidFill>
                <a:latin typeface="Calibri"/>
                <a:ea typeface="Calibri"/>
                <a:cs typeface="Calibri"/>
                <a:sym typeface="Calibri"/>
              </a:rPr>
              <a:t>TDC650</a:t>
            </a:r>
            <a:endParaRPr sz="1600" b="1" kern="0" dirty="0">
              <a:solidFill>
                <a:srgbClr val="000000"/>
              </a:solidFill>
              <a:latin typeface="Calibri"/>
              <a:ea typeface="Calibri"/>
              <a:cs typeface="Calibri"/>
              <a:sym typeface="Calibri"/>
            </a:endParaRPr>
          </a:p>
        </p:txBody>
      </p:sp>
      <p:sp>
        <p:nvSpPr>
          <p:cNvPr id="4" name="Google Shape;805;p122">
            <a:extLst>
              <a:ext uri="{FF2B5EF4-FFF2-40B4-BE49-F238E27FC236}">
                <a16:creationId xmlns:a16="http://schemas.microsoft.com/office/drawing/2014/main" id="{2F92CB88-EC3B-022B-08F4-E4CCB1623F13}"/>
              </a:ext>
            </a:extLst>
          </p:cNvPr>
          <p:cNvSpPr/>
          <p:nvPr/>
        </p:nvSpPr>
        <p:spPr>
          <a:xfrm>
            <a:off x="6432325" y="5033668"/>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NZ" sz="1600" kern="0" dirty="0">
                <a:solidFill>
                  <a:srgbClr val="000000"/>
                </a:solidFill>
                <a:latin typeface="Calibri"/>
                <a:cs typeface="Calibri"/>
                <a:sym typeface="Calibri"/>
              </a:rPr>
              <a:t>Android</a:t>
            </a:r>
            <a:r>
              <a:rPr lang="en-NZ" sz="1600" kern="0" dirty="0">
                <a:solidFill>
                  <a:srgbClr val="000000"/>
                </a:solidFill>
                <a:latin typeface="Calibri"/>
                <a:ea typeface="Calibri"/>
                <a:cs typeface="Calibri"/>
                <a:sym typeface="Calibri"/>
              </a:rPr>
              <a:t> </a:t>
            </a:r>
            <a:r>
              <a:rPr lang="en-NZ" sz="1600" kern="0" dirty="0">
                <a:solidFill>
                  <a:srgbClr val="000000"/>
                </a:solidFill>
                <a:latin typeface="Calibri"/>
                <a:cs typeface="Calibri"/>
                <a:sym typeface="Calibri"/>
              </a:rPr>
              <a:t>8.0</a:t>
            </a:r>
            <a:r>
              <a:rPr lang="en-NZ" sz="1600" kern="0" dirty="0">
                <a:solidFill>
                  <a:srgbClr val="000000"/>
                </a:solidFill>
                <a:latin typeface="Calibri"/>
                <a:ea typeface="Calibri"/>
                <a:cs typeface="Calibri"/>
                <a:sym typeface="Calibri"/>
              </a:rPr>
              <a:t> </a:t>
            </a:r>
          </a:p>
        </p:txBody>
      </p:sp>
      <p:sp>
        <p:nvSpPr>
          <p:cNvPr id="5" name="Google Shape;805;p122">
            <a:extLst>
              <a:ext uri="{FF2B5EF4-FFF2-40B4-BE49-F238E27FC236}">
                <a16:creationId xmlns:a16="http://schemas.microsoft.com/office/drawing/2014/main" id="{A406A290-2415-1293-4C4E-E18B425BB12A}"/>
              </a:ext>
            </a:extLst>
          </p:cNvPr>
          <p:cNvSpPr/>
          <p:nvPr/>
        </p:nvSpPr>
        <p:spPr>
          <a:xfrm>
            <a:off x="6432324" y="5382601"/>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kern="0" dirty="0">
                <a:solidFill>
                  <a:srgbClr val="000000"/>
                </a:solidFill>
                <a:latin typeface="Calibri"/>
                <a:cs typeface="Calibri"/>
                <a:sym typeface="Calibri"/>
              </a:rPr>
              <a:t>2-50cm RTX</a:t>
            </a:r>
            <a:endParaRPr sz="1600" kern="0" dirty="0">
              <a:solidFill>
                <a:srgbClr val="000000"/>
              </a:solidFill>
              <a:latin typeface="Calibri"/>
              <a:cs typeface="Calibri"/>
              <a:sym typeface="Calibri"/>
            </a:endParaRPr>
          </a:p>
        </p:txBody>
      </p:sp>
      <p:sp>
        <p:nvSpPr>
          <p:cNvPr id="6" name="Google Shape;805;p122">
            <a:extLst>
              <a:ext uri="{FF2B5EF4-FFF2-40B4-BE49-F238E27FC236}">
                <a16:creationId xmlns:a16="http://schemas.microsoft.com/office/drawing/2014/main" id="{7A78FFCB-1FF3-B283-9147-B6C3767F92C6}"/>
              </a:ext>
            </a:extLst>
          </p:cNvPr>
          <p:cNvSpPr/>
          <p:nvPr/>
        </p:nvSpPr>
        <p:spPr>
          <a:xfrm>
            <a:off x="6432324" y="5746685"/>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kern="0" dirty="0">
                <a:solidFill>
                  <a:srgbClr val="000000"/>
                </a:solidFill>
                <a:latin typeface="Calibri"/>
                <a:cs typeface="Calibri"/>
                <a:sym typeface="Calibri"/>
              </a:rPr>
              <a:t>Integrated</a:t>
            </a:r>
            <a:endParaRPr sz="1600" kern="0" dirty="0">
              <a:solidFill>
                <a:srgbClr val="000000"/>
              </a:solidFill>
              <a:latin typeface="Calibri"/>
              <a:cs typeface="Calibri"/>
              <a:sym typeface="Calibri"/>
            </a:endParaRPr>
          </a:p>
        </p:txBody>
      </p:sp>
      <p:sp>
        <p:nvSpPr>
          <p:cNvPr id="7" name="Google Shape;805;p122">
            <a:extLst>
              <a:ext uri="{FF2B5EF4-FFF2-40B4-BE49-F238E27FC236}">
                <a16:creationId xmlns:a16="http://schemas.microsoft.com/office/drawing/2014/main" id="{E887008E-2460-B26A-9FBA-D4A0C23EF0E8}"/>
              </a:ext>
            </a:extLst>
          </p:cNvPr>
          <p:cNvSpPr/>
          <p:nvPr/>
        </p:nvSpPr>
        <p:spPr>
          <a:xfrm>
            <a:off x="6432325" y="4667444"/>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kern="0" dirty="0">
                <a:solidFill>
                  <a:srgbClr val="000000"/>
                </a:solidFill>
                <a:latin typeface="Calibri"/>
                <a:cs typeface="Calibri"/>
                <a:sym typeface="Calibri"/>
              </a:rPr>
              <a:t>6.0</a:t>
            </a:r>
            <a:r>
              <a:rPr lang="en-US" sz="1600" b="1" kern="0" dirty="0">
                <a:solidFill>
                  <a:srgbClr val="000000"/>
                </a:solidFill>
                <a:latin typeface="Calibri"/>
                <a:ea typeface="Calibri"/>
                <a:cs typeface="Calibri"/>
                <a:sym typeface="Calibri"/>
              </a:rPr>
              <a:t> </a:t>
            </a:r>
            <a:r>
              <a:rPr lang="en-US" sz="1600" kern="0" dirty="0">
                <a:solidFill>
                  <a:srgbClr val="000000"/>
                </a:solidFill>
                <a:latin typeface="Calibri"/>
                <a:cs typeface="Calibri"/>
                <a:sym typeface="Calibri"/>
              </a:rPr>
              <a:t>inch</a:t>
            </a:r>
            <a:endParaRPr sz="1600" kern="0" dirty="0">
              <a:solidFill>
                <a:srgbClr val="000000"/>
              </a:solidFill>
              <a:latin typeface="Calibri"/>
              <a:cs typeface="Calibri"/>
              <a:sym typeface="Calibri"/>
            </a:endParaRPr>
          </a:p>
        </p:txBody>
      </p:sp>
      <p:pic>
        <p:nvPicPr>
          <p:cNvPr id="8" name="Google Shape;792;p121">
            <a:extLst>
              <a:ext uri="{FF2B5EF4-FFF2-40B4-BE49-F238E27FC236}">
                <a16:creationId xmlns:a16="http://schemas.microsoft.com/office/drawing/2014/main" id="{0D51FED6-358B-0B8A-B489-5530F4CA4446}"/>
              </a:ext>
            </a:extLst>
          </p:cNvPr>
          <p:cNvPicPr preferRelativeResize="0"/>
          <p:nvPr/>
        </p:nvPicPr>
        <p:blipFill>
          <a:blip r:embed="rId5"/>
          <a:srcRect/>
          <a:stretch/>
        </p:blipFill>
        <p:spPr>
          <a:xfrm>
            <a:off x="4241107" y="1681299"/>
            <a:ext cx="2081492" cy="2428779"/>
          </a:xfrm>
          <a:prstGeom prst="rect">
            <a:avLst/>
          </a:prstGeom>
          <a:noFill/>
          <a:ln>
            <a:noFill/>
          </a:ln>
        </p:spPr>
      </p:pic>
      <p:sp>
        <p:nvSpPr>
          <p:cNvPr id="2" name="Google Shape;805;p122">
            <a:extLst>
              <a:ext uri="{FF2B5EF4-FFF2-40B4-BE49-F238E27FC236}">
                <a16:creationId xmlns:a16="http://schemas.microsoft.com/office/drawing/2014/main" id="{0B584D6F-5DC1-D2D8-AE71-698F28914F2C}"/>
              </a:ext>
            </a:extLst>
          </p:cNvPr>
          <p:cNvSpPr/>
          <p:nvPr/>
        </p:nvSpPr>
        <p:spPr>
          <a:xfrm>
            <a:off x="8623543" y="4307359"/>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b="1" kern="0" dirty="0">
                <a:solidFill>
                  <a:srgbClr val="000000"/>
                </a:solidFill>
                <a:latin typeface="Calibri"/>
                <a:ea typeface="Calibri"/>
                <a:cs typeface="Calibri"/>
                <a:sym typeface="Calibri"/>
              </a:rPr>
              <a:t>TSC5</a:t>
            </a:r>
            <a:endParaRPr sz="1600" b="1" kern="0" dirty="0">
              <a:solidFill>
                <a:srgbClr val="000000"/>
              </a:solidFill>
              <a:latin typeface="Calibri"/>
              <a:ea typeface="Calibri"/>
              <a:cs typeface="Calibri"/>
              <a:sym typeface="Calibri"/>
            </a:endParaRPr>
          </a:p>
        </p:txBody>
      </p:sp>
      <p:sp>
        <p:nvSpPr>
          <p:cNvPr id="9" name="Google Shape;805;p122">
            <a:extLst>
              <a:ext uri="{FF2B5EF4-FFF2-40B4-BE49-F238E27FC236}">
                <a16:creationId xmlns:a16="http://schemas.microsoft.com/office/drawing/2014/main" id="{52FB6FC0-4713-8E60-DBD4-CD2BB8650B74}"/>
              </a:ext>
            </a:extLst>
          </p:cNvPr>
          <p:cNvSpPr/>
          <p:nvPr/>
        </p:nvSpPr>
        <p:spPr>
          <a:xfrm>
            <a:off x="8611888" y="4675102"/>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kern="0" dirty="0">
                <a:solidFill>
                  <a:srgbClr val="000000"/>
                </a:solidFill>
                <a:latin typeface="Calibri"/>
                <a:cs typeface="Calibri"/>
                <a:sym typeface="Calibri"/>
              </a:rPr>
              <a:t>5.0</a:t>
            </a:r>
            <a:r>
              <a:rPr lang="en-US" sz="1600" b="1" kern="0" dirty="0">
                <a:solidFill>
                  <a:srgbClr val="000000"/>
                </a:solidFill>
                <a:latin typeface="Calibri"/>
                <a:ea typeface="Calibri"/>
                <a:cs typeface="Calibri"/>
                <a:sym typeface="Calibri"/>
              </a:rPr>
              <a:t> </a:t>
            </a:r>
            <a:r>
              <a:rPr lang="en-US" sz="1600" kern="0" dirty="0">
                <a:solidFill>
                  <a:srgbClr val="000000"/>
                </a:solidFill>
                <a:latin typeface="Calibri"/>
                <a:cs typeface="Calibri"/>
                <a:sym typeface="Calibri"/>
              </a:rPr>
              <a:t>inch</a:t>
            </a:r>
            <a:endParaRPr sz="1600" kern="0" dirty="0">
              <a:solidFill>
                <a:srgbClr val="000000"/>
              </a:solidFill>
              <a:latin typeface="Calibri"/>
              <a:cs typeface="Calibri"/>
              <a:sym typeface="Calibri"/>
            </a:endParaRPr>
          </a:p>
        </p:txBody>
      </p:sp>
      <p:sp>
        <p:nvSpPr>
          <p:cNvPr id="10" name="Google Shape;805;p122">
            <a:extLst>
              <a:ext uri="{FF2B5EF4-FFF2-40B4-BE49-F238E27FC236}">
                <a16:creationId xmlns:a16="http://schemas.microsoft.com/office/drawing/2014/main" id="{601A23C5-6011-0B66-9422-85064E31DD11}"/>
              </a:ext>
            </a:extLst>
          </p:cNvPr>
          <p:cNvSpPr/>
          <p:nvPr/>
        </p:nvSpPr>
        <p:spPr>
          <a:xfrm>
            <a:off x="8635194" y="5031155"/>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NZ" sz="1600" kern="0" dirty="0">
                <a:solidFill>
                  <a:srgbClr val="000000"/>
                </a:solidFill>
                <a:latin typeface="Calibri"/>
                <a:cs typeface="Calibri"/>
                <a:sym typeface="Calibri"/>
              </a:rPr>
              <a:t>Android</a:t>
            </a:r>
            <a:r>
              <a:rPr lang="en-NZ" sz="1600" kern="0" dirty="0">
                <a:solidFill>
                  <a:srgbClr val="000000"/>
                </a:solidFill>
                <a:latin typeface="Calibri"/>
                <a:ea typeface="Calibri"/>
                <a:cs typeface="Calibri"/>
                <a:sym typeface="Calibri"/>
              </a:rPr>
              <a:t> </a:t>
            </a:r>
            <a:r>
              <a:rPr lang="en-NZ" sz="1600" kern="0" dirty="0">
                <a:solidFill>
                  <a:srgbClr val="000000"/>
                </a:solidFill>
                <a:latin typeface="Calibri"/>
                <a:cs typeface="Calibri"/>
                <a:sym typeface="Calibri"/>
              </a:rPr>
              <a:t>8.0</a:t>
            </a:r>
            <a:r>
              <a:rPr lang="en-NZ" sz="1600" kern="0" dirty="0">
                <a:solidFill>
                  <a:srgbClr val="000000"/>
                </a:solidFill>
                <a:latin typeface="Calibri"/>
                <a:ea typeface="Calibri"/>
                <a:cs typeface="Calibri"/>
                <a:sym typeface="Calibri"/>
              </a:rPr>
              <a:t> </a:t>
            </a:r>
          </a:p>
        </p:txBody>
      </p:sp>
      <p:sp>
        <p:nvSpPr>
          <p:cNvPr id="11" name="Google Shape;805;p122">
            <a:extLst>
              <a:ext uri="{FF2B5EF4-FFF2-40B4-BE49-F238E27FC236}">
                <a16:creationId xmlns:a16="http://schemas.microsoft.com/office/drawing/2014/main" id="{0133F920-0354-F492-B198-67B47E77E876}"/>
              </a:ext>
            </a:extLst>
          </p:cNvPr>
          <p:cNvSpPr/>
          <p:nvPr/>
        </p:nvSpPr>
        <p:spPr>
          <a:xfrm>
            <a:off x="8635194" y="5378942"/>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kern="0" dirty="0">
                <a:solidFill>
                  <a:srgbClr val="000000"/>
                </a:solidFill>
                <a:latin typeface="Calibri"/>
                <a:cs typeface="Calibri"/>
                <a:sym typeface="Calibri"/>
              </a:rPr>
              <a:t>2-5m</a:t>
            </a:r>
            <a:endParaRPr sz="1600" kern="0" dirty="0">
              <a:solidFill>
                <a:srgbClr val="000000"/>
              </a:solidFill>
              <a:latin typeface="Calibri"/>
              <a:cs typeface="Calibri"/>
              <a:sym typeface="Calibri"/>
            </a:endParaRPr>
          </a:p>
        </p:txBody>
      </p:sp>
      <p:sp>
        <p:nvSpPr>
          <p:cNvPr id="12" name="Google Shape;805;p122">
            <a:extLst>
              <a:ext uri="{FF2B5EF4-FFF2-40B4-BE49-F238E27FC236}">
                <a16:creationId xmlns:a16="http://schemas.microsoft.com/office/drawing/2014/main" id="{68D1940F-65C6-9A86-9B2C-E38C81EA799F}"/>
              </a:ext>
            </a:extLst>
          </p:cNvPr>
          <p:cNvSpPr/>
          <p:nvPr/>
        </p:nvSpPr>
        <p:spPr>
          <a:xfrm>
            <a:off x="8623543" y="5746685"/>
            <a:ext cx="1854891" cy="282519"/>
          </a:xfrm>
          <a:prstGeom prst="rect">
            <a:avLst/>
          </a:prstGeom>
          <a:solidFill>
            <a:srgbClr val="F3F3F3"/>
          </a:solidFill>
          <a:ln>
            <a:noFill/>
          </a:ln>
        </p:spPr>
        <p:txBody>
          <a:bodyPr spcFirstLastPara="1" wrap="square" lIns="121900" tIns="121900" rIns="121900" bIns="121900" anchor="ctr" anchorCtr="0">
            <a:noAutofit/>
          </a:bodyPr>
          <a:lstStyle/>
          <a:p>
            <a:pPr algn="ctr" defTabSz="1219170">
              <a:buClr>
                <a:srgbClr val="000000"/>
              </a:buClr>
            </a:pPr>
            <a:r>
              <a:rPr lang="en-US" sz="1600" kern="0" dirty="0">
                <a:solidFill>
                  <a:srgbClr val="000000"/>
                </a:solidFill>
                <a:latin typeface="Calibri"/>
                <a:cs typeface="Calibri"/>
                <a:sym typeface="Calibri"/>
              </a:rPr>
              <a:t>Internal U-</a:t>
            </a:r>
            <a:r>
              <a:rPr lang="en-US" sz="1600" kern="0" dirty="0" err="1">
                <a:solidFill>
                  <a:srgbClr val="000000"/>
                </a:solidFill>
                <a:latin typeface="Calibri"/>
                <a:cs typeface="Calibri"/>
                <a:sym typeface="Calibri"/>
              </a:rPr>
              <a:t>blox</a:t>
            </a:r>
            <a:endParaRPr sz="1600" kern="0" dirty="0">
              <a:solidFill>
                <a:srgbClr val="000000"/>
              </a:solidFill>
              <a:latin typeface="Calibri"/>
              <a:cs typeface="Calibri"/>
              <a:sym typeface="Calibri"/>
            </a:endParaRPr>
          </a:p>
        </p:txBody>
      </p:sp>
      <p:pic>
        <p:nvPicPr>
          <p:cNvPr id="13" name="Google Shape;792;p121">
            <a:extLst>
              <a:ext uri="{FF2B5EF4-FFF2-40B4-BE49-F238E27FC236}">
                <a16:creationId xmlns:a16="http://schemas.microsoft.com/office/drawing/2014/main" id="{F42007AC-24F1-84B7-6DF1-32F13F06EEF2}"/>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8635193" y="1769208"/>
            <a:ext cx="1854891" cy="2225869"/>
          </a:xfrm>
          <a:prstGeom prst="rect">
            <a:avLst/>
          </a:prstGeom>
          <a:noFill/>
          <a:ln>
            <a:noFill/>
          </a:ln>
        </p:spPr>
      </p:pic>
      <p:pic>
        <p:nvPicPr>
          <p:cNvPr id="15" name="Picture 14" descr="AllTerra Central: Surveying, Mapping/GIS + Marine Solutions">
            <a:extLst>
              <a:ext uri="{FF2B5EF4-FFF2-40B4-BE49-F238E27FC236}">
                <a16:creationId xmlns:a16="http://schemas.microsoft.com/office/drawing/2014/main" id="{F23587C5-7495-7470-2D22-B5025438B1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3149" y="325818"/>
            <a:ext cx="2578434" cy="367138"/>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804;p122">
            <a:extLst>
              <a:ext uri="{FF2B5EF4-FFF2-40B4-BE49-F238E27FC236}">
                <a16:creationId xmlns:a16="http://schemas.microsoft.com/office/drawing/2014/main" id="{993E01BC-FF04-C61D-B0BB-66139C8AD842}"/>
              </a:ext>
            </a:extLst>
          </p:cNvPr>
          <p:cNvSpPr/>
          <p:nvPr/>
        </p:nvSpPr>
        <p:spPr>
          <a:xfrm>
            <a:off x="466477" y="5364066"/>
            <a:ext cx="1387780" cy="282519"/>
          </a:xfrm>
          <a:prstGeom prst="rect">
            <a:avLst/>
          </a:prstGeom>
          <a:solidFill>
            <a:srgbClr val="2780C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lang="en-US" sz="1600" b="1" kern="0" dirty="0">
                <a:solidFill>
                  <a:srgbClr val="FFFFFF"/>
                </a:solidFill>
                <a:latin typeface="Calibri"/>
                <a:ea typeface="Calibri"/>
                <a:cs typeface="Calibri"/>
                <a:sym typeface="Calibri"/>
              </a:rPr>
              <a:t>Location</a:t>
            </a:r>
            <a:endParaRPr kumimoji="0" sz="16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7" name="Google Shape;804;p122">
            <a:extLst>
              <a:ext uri="{FF2B5EF4-FFF2-40B4-BE49-F238E27FC236}">
                <a16:creationId xmlns:a16="http://schemas.microsoft.com/office/drawing/2014/main" id="{3D43FC07-D214-91C9-A9C7-8209F595DA71}"/>
              </a:ext>
            </a:extLst>
          </p:cNvPr>
          <p:cNvSpPr/>
          <p:nvPr/>
        </p:nvSpPr>
        <p:spPr>
          <a:xfrm>
            <a:off x="466477" y="4996044"/>
            <a:ext cx="1387780" cy="282519"/>
          </a:xfrm>
          <a:prstGeom prst="rect">
            <a:avLst/>
          </a:prstGeom>
          <a:solidFill>
            <a:srgbClr val="2780C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FFFFFF"/>
                </a:solidFill>
                <a:effectLst/>
                <a:uLnTx/>
                <a:uFillTx/>
                <a:latin typeface="Calibri"/>
                <a:ea typeface="Calibri"/>
                <a:cs typeface="Calibri"/>
                <a:sym typeface="Calibri"/>
              </a:rPr>
              <a:t>OS</a:t>
            </a:r>
            <a:endParaRPr kumimoji="0" sz="16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 name="Google Shape;804;p122">
            <a:extLst>
              <a:ext uri="{FF2B5EF4-FFF2-40B4-BE49-F238E27FC236}">
                <a16:creationId xmlns:a16="http://schemas.microsoft.com/office/drawing/2014/main" id="{A09FE9E2-03CD-CA4F-4E59-ECC6FA5CB30B}"/>
              </a:ext>
            </a:extLst>
          </p:cNvPr>
          <p:cNvSpPr/>
          <p:nvPr/>
        </p:nvSpPr>
        <p:spPr>
          <a:xfrm>
            <a:off x="466477" y="4623414"/>
            <a:ext cx="1387780" cy="282519"/>
          </a:xfrm>
          <a:prstGeom prst="rect">
            <a:avLst/>
          </a:prstGeom>
          <a:solidFill>
            <a:srgbClr val="2780C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lang="en-US" sz="1600" b="1" kern="0" dirty="0">
                <a:solidFill>
                  <a:srgbClr val="FFFFFF"/>
                </a:solidFill>
                <a:latin typeface="Calibri"/>
                <a:ea typeface="Calibri"/>
                <a:cs typeface="Calibri"/>
                <a:sym typeface="Calibri"/>
              </a:rPr>
              <a:t>Display</a:t>
            </a:r>
            <a:endParaRPr kumimoji="0" sz="16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3" name="Google Shape;804;p122">
            <a:extLst>
              <a:ext uri="{FF2B5EF4-FFF2-40B4-BE49-F238E27FC236}">
                <a16:creationId xmlns:a16="http://schemas.microsoft.com/office/drawing/2014/main" id="{39C2AFEE-8702-ECAA-7D73-2C5557A5FF66}"/>
              </a:ext>
            </a:extLst>
          </p:cNvPr>
          <p:cNvSpPr/>
          <p:nvPr/>
        </p:nvSpPr>
        <p:spPr>
          <a:xfrm>
            <a:off x="466477" y="4262716"/>
            <a:ext cx="1387780" cy="282519"/>
          </a:xfrm>
          <a:prstGeom prst="rect">
            <a:avLst/>
          </a:prstGeom>
          <a:solidFill>
            <a:srgbClr val="2780C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FFFFFF"/>
                </a:solidFill>
                <a:effectLst/>
                <a:uLnTx/>
                <a:uFillTx/>
                <a:latin typeface="Calibri"/>
                <a:ea typeface="Calibri"/>
                <a:cs typeface="Calibri"/>
                <a:sym typeface="Calibri"/>
              </a:rPr>
              <a:t>Name</a:t>
            </a:r>
            <a:endParaRPr kumimoji="0" sz="16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9" name="Google Shape;804;p122">
            <a:extLst>
              <a:ext uri="{FF2B5EF4-FFF2-40B4-BE49-F238E27FC236}">
                <a16:creationId xmlns:a16="http://schemas.microsoft.com/office/drawing/2014/main" id="{F336B0F4-9500-2769-0641-C9604EB237AA}"/>
              </a:ext>
            </a:extLst>
          </p:cNvPr>
          <p:cNvSpPr/>
          <p:nvPr/>
        </p:nvSpPr>
        <p:spPr>
          <a:xfrm>
            <a:off x="466477" y="5701731"/>
            <a:ext cx="1387780" cy="282519"/>
          </a:xfrm>
          <a:prstGeom prst="rect">
            <a:avLst/>
          </a:prstGeom>
          <a:solidFill>
            <a:srgbClr val="2780C7"/>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FFFFFF"/>
                </a:solidFill>
                <a:effectLst/>
                <a:uLnTx/>
                <a:uFillTx/>
                <a:latin typeface="Calibri"/>
                <a:ea typeface="Calibri"/>
                <a:cs typeface="Calibri"/>
                <a:sym typeface="Calibri"/>
              </a:rPr>
              <a:t>GNSS</a:t>
            </a:r>
          </a:p>
        </p:txBody>
      </p:sp>
    </p:spTree>
    <p:extLst>
      <p:ext uri="{BB962C8B-B14F-4D97-AF65-F5344CB8AC3E}">
        <p14:creationId xmlns:p14="http://schemas.microsoft.com/office/powerpoint/2010/main" val="83104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pic>
        <p:nvPicPr>
          <p:cNvPr id="962" name="Google Shape;962;p127"/>
          <p:cNvPicPr preferRelativeResize="0"/>
          <p:nvPr/>
        </p:nvPicPr>
        <p:blipFill>
          <a:blip r:embed="rId3">
            <a:alphaModFix/>
          </a:blip>
          <a:stretch>
            <a:fillRect/>
          </a:stretch>
        </p:blipFill>
        <p:spPr>
          <a:xfrm>
            <a:off x="4614552" y="659897"/>
            <a:ext cx="2744390" cy="3711264"/>
          </a:xfrm>
          <a:prstGeom prst="rect">
            <a:avLst/>
          </a:prstGeom>
          <a:noFill/>
          <a:ln>
            <a:noFill/>
          </a:ln>
        </p:spPr>
      </p:pic>
      <p:sp>
        <p:nvSpPr>
          <p:cNvPr id="963" name="Google Shape;963;p127"/>
          <p:cNvSpPr txBox="1">
            <a:spLocks noGrp="1"/>
          </p:cNvSpPr>
          <p:nvPr>
            <p:ph type="title"/>
          </p:nvPr>
        </p:nvSpPr>
        <p:spPr>
          <a:prstGeom prst="rect">
            <a:avLst/>
          </a:prstGeom>
        </p:spPr>
        <p:txBody>
          <a:bodyPr spcFirstLastPara="1" wrap="square" lIns="121900" tIns="121900" rIns="121900" bIns="121900" anchor="ctr" anchorCtr="0">
            <a:noAutofit/>
          </a:bodyPr>
          <a:lstStyle/>
          <a:p>
            <a:pPr indent="0">
              <a:buNone/>
            </a:pPr>
            <a:r>
              <a:rPr lang="en-US" dirty="0"/>
              <a:t>Trimble GNSS</a:t>
            </a:r>
            <a:endParaRPr dirty="0"/>
          </a:p>
        </p:txBody>
      </p:sp>
      <p:sp>
        <p:nvSpPr>
          <p:cNvPr id="968" name="Google Shape;968;p127"/>
          <p:cNvSpPr txBox="1"/>
          <p:nvPr/>
        </p:nvSpPr>
        <p:spPr>
          <a:xfrm>
            <a:off x="5749633" y="4641005"/>
            <a:ext cx="1810000" cy="502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sz="1867" kern="0" dirty="0">
              <a:solidFill>
                <a:srgbClr val="000000"/>
              </a:solidFill>
              <a:latin typeface="Calibri"/>
              <a:ea typeface="Calibri"/>
              <a:cs typeface="Calibri"/>
              <a:sym typeface="Calibri"/>
            </a:endParaRPr>
          </a:p>
        </p:txBody>
      </p:sp>
      <p:sp>
        <p:nvSpPr>
          <p:cNvPr id="969" name="Google Shape;969;p127"/>
          <p:cNvSpPr txBox="1"/>
          <p:nvPr/>
        </p:nvSpPr>
        <p:spPr>
          <a:xfrm>
            <a:off x="5191000" y="4809411"/>
            <a:ext cx="1810000" cy="502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1867" b="1" kern="0" dirty="0">
                <a:solidFill>
                  <a:srgbClr val="000000"/>
                </a:solidFill>
                <a:latin typeface="Calibri"/>
                <a:ea typeface="Calibri"/>
                <a:cs typeface="Calibri"/>
                <a:sym typeface="Calibri"/>
              </a:rPr>
              <a:t>Trimble R2</a:t>
            </a:r>
          </a:p>
          <a:p>
            <a:pPr algn="ctr" defTabSz="1219170">
              <a:buClr>
                <a:srgbClr val="000000"/>
              </a:buClr>
            </a:pPr>
            <a:r>
              <a:rPr lang="en-US" sz="1867" kern="0" dirty="0">
                <a:solidFill>
                  <a:srgbClr val="000000"/>
                </a:solidFill>
                <a:latin typeface="Calibri"/>
                <a:ea typeface="Calibri"/>
                <a:cs typeface="Calibri"/>
                <a:sym typeface="Calibri"/>
              </a:rPr>
              <a:t>2cm - 50cm</a:t>
            </a:r>
          </a:p>
          <a:p>
            <a:pPr algn="ctr" defTabSz="1219170">
              <a:buClr>
                <a:srgbClr val="000000"/>
              </a:buClr>
            </a:pPr>
            <a:r>
              <a:rPr lang="en-US" sz="1867" kern="0" dirty="0">
                <a:solidFill>
                  <a:srgbClr val="000000"/>
                </a:solidFill>
                <a:latin typeface="Calibri"/>
                <a:ea typeface="Calibri"/>
                <a:cs typeface="Calibri"/>
                <a:sym typeface="Calibri"/>
              </a:rPr>
              <a:t>RTX corrections</a:t>
            </a:r>
            <a:endParaRPr sz="1867" kern="0" dirty="0">
              <a:solidFill>
                <a:srgbClr val="000000"/>
              </a:solidFill>
              <a:latin typeface="Calibri"/>
              <a:ea typeface="Calibri"/>
              <a:cs typeface="Calibri"/>
              <a:sym typeface="Calibri"/>
            </a:endParaRPr>
          </a:p>
        </p:txBody>
      </p:sp>
      <p:pic>
        <p:nvPicPr>
          <p:cNvPr id="971" name="Google Shape;971;p127"/>
          <p:cNvPicPr preferRelativeResize="0"/>
          <p:nvPr/>
        </p:nvPicPr>
        <p:blipFill>
          <a:blip r:embed="rId4">
            <a:alphaModFix/>
          </a:blip>
          <a:stretch>
            <a:fillRect/>
          </a:stretch>
        </p:blipFill>
        <p:spPr>
          <a:xfrm>
            <a:off x="338073" y="1767066"/>
            <a:ext cx="1938767" cy="1938767"/>
          </a:xfrm>
          <a:prstGeom prst="rect">
            <a:avLst/>
          </a:prstGeom>
          <a:noFill/>
          <a:ln>
            <a:noFill/>
          </a:ln>
        </p:spPr>
      </p:pic>
      <p:sp>
        <p:nvSpPr>
          <p:cNvPr id="972" name="Google Shape;972;p127"/>
          <p:cNvSpPr txBox="1"/>
          <p:nvPr/>
        </p:nvSpPr>
        <p:spPr>
          <a:xfrm>
            <a:off x="1371840" y="4807187"/>
            <a:ext cx="1810000" cy="537849"/>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1867" b="1" kern="0" dirty="0">
                <a:solidFill>
                  <a:srgbClr val="000000"/>
                </a:solidFill>
                <a:latin typeface="Calibri"/>
                <a:ea typeface="Calibri"/>
                <a:cs typeface="Calibri"/>
                <a:sym typeface="Calibri"/>
              </a:rPr>
              <a:t>Catalyst</a:t>
            </a:r>
          </a:p>
          <a:p>
            <a:pPr algn="ctr" defTabSz="1219170">
              <a:buClr>
                <a:srgbClr val="000000"/>
              </a:buClr>
            </a:pPr>
            <a:r>
              <a:rPr lang="en-US" sz="1867" kern="0" dirty="0">
                <a:solidFill>
                  <a:srgbClr val="000000"/>
                </a:solidFill>
                <a:latin typeface="Calibri"/>
                <a:ea typeface="Calibri"/>
                <a:cs typeface="Calibri"/>
                <a:sym typeface="Calibri"/>
              </a:rPr>
              <a:t>2cm - 100cm</a:t>
            </a:r>
          </a:p>
          <a:p>
            <a:pPr algn="ctr" defTabSz="1219170">
              <a:buClr>
                <a:srgbClr val="000000"/>
              </a:buClr>
            </a:pPr>
            <a:r>
              <a:rPr lang="en-US" sz="1867" kern="0" dirty="0">
                <a:solidFill>
                  <a:srgbClr val="000000"/>
                </a:solidFill>
                <a:latin typeface="Calibri"/>
                <a:ea typeface="Calibri"/>
                <a:cs typeface="Calibri"/>
                <a:sym typeface="Calibri"/>
              </a:rPr>
              <a:t>RTX corrections</a:t>
            </a:r>
            <a:endParaRPr sz="1867" kern="0" dirty="0">
              <a:solidFill>
                <a:srgbClr val="000000"/>
              </a:solidFill>
              <a:latin typeface="Calibri"/>
              <a:ea typeface="Calibri"/>
              <a:cs typeface="Calibri"/>
              <a:sym typeface="Calibri"/>
            </a:endParaRPr>
          </a:p>
        </p:txBody>
      </p:sp>
      <p:sp>
        <p:nvSpPr>
          <p:cNvPr id="973" name="Google Shape;973;p127"/>
          <p:cNvSpPr/>
          <p:nvPr/>
        </p:nvSpPr>
        <p:spPr>
          <a:xfrm>
            <a:off x="8522200" y="2515529"/>
            <a:ext cx="384000" cy="1627600"/>
          </a:xfrm>
          <a:prstGeom prst="rect">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Google Shape;962;p127">
            <a:extLst>
              <a:ext uri="{FF2B5EF4-FFF2-40B4-BE49-F238E27FC236}">
                <a16:creationId xmlns:a16="http://schemas.microsoft.com/office/drawing/2014/main" id="{D1902B81-B700-DBD1-BADF-05B14349D0C5}"/>
              </a:ext>
            </a:extLst>
          </p:cNvPr>
          <p:cNvPicPr preferRelativeResize="0"/>
          <p:nvPr/>
        </p:nvPicPr>
        <p:blipFill>
          <a:blip r:embed="rId5">
            <a:extLst>
              <a:ext uri="{28A0092B-C50C-407E-A947-70E740481C1C}">
                <a14:useLocalDpi xmlns:a14="http://schemas.microsoft.com/office/drawing/2010/main" val="0"/>
              </a:ext>
            </a:extLst>
          </a:blip>
          <a:srcRect/>
          <a:stretch/>
        </p:blipFill>
        <p:spPr>
          <a:xfrm>
            <a:off x="2276840" y="1147307"/>
            <a:ext cx="1795947" cy="3863228"/>
          </a:xfrm>
          <a:prstGeom prst="rect">
            <a:avLst/>
          </a:prstGeom>
          <a:noFill/>
          <a:ln>
            <a:noFill/>
          </a:ln>
        </p:spPr>
      </p:pic>
      <p:pic>
        <p:nvPicPr>
          <p:cNvPr id="3" name="Google Shape;962;p127">
            <a:extLst>
              <a:ext uri="{FF2B5EF4-FFF2-40B4-BE49-F238E27FC236}">
                <a16:creationId xmlns:a16="http://schemas.microsoft.com/office/drawing/2014/main" id="{D33EB58A-5DE7-496B-D09A-A01E7FD00291}"/>
              </a:ext>
            </a:extLst>
          </p:cNvPr>
          <p:cNvPicPr preferRelativeResize="0"/>
          <p:nvPr/>
        </p:nvPicPr>
        <p:blipFill>
          <a:blip r:embed="rId6">
            <a:extLst>
              <a:ext uri="{28A0092B-C50C-407E-A947-70E740481C1C}">
                <a14:useLocalDpi xmlns:a14="http://schemas.microsoft.com/office/drawing/2010/main" val="0"/>
              </a:ext>
            </a:extLst>
          </a:blip>
          <a:srcRect/>
          <a:stretch/>
        </p:blipFill>
        <p:spPr>
          <a:xfrm>
            <a:off x="7654492" y="939567"/>
            <a:ext cx="3787161" cy="3552167"/>
          </a:xfrm>
          <a:prstGeom prst="rect">
            <a:avLst/>
          </a:prstGeom>
          <a:noFill/>
          <a:ln>
            <a:noFill/>
          </a:ln>
        </p:spPr>
      </p:pic>
      <p:sp>
        <p:nvSpPr>
          <p:cNvPr id="5" name="TextBox 4">
            <a:extLst>
              <a:ext uri="{FF2B5EF4-FFF2-40B4-BE49-F238E27FC236}">
                <a16:creationId xmlns:a16="http://schemas.microsoft.com/office/drawing/2014/main" id="{77E0F2CA-8ABC-D661-13D9-F8DC315CB314}"/>
              </a:ext>
            </a:extLst>
          </p:cNvPr>
          <p:cNvSpPr txBox="1"/>
          <p:nvPr/>
        </p:nvSpPr>
        <p:spPr>
          <a:xfrm>
            <a:off x="8645273" y="4569039"/>
            <a:ext cx="1810001" cy="923330"/>
          </a:xfrm>
          <a:prstGeom prst="rect">
            <a:avLst/>
          </a:prstGeom>
          <a:noFill/>
        </p:spPr>
        <p:txBody>
          <a:bodyPr wrap="square">
            <a:spAutoFit/>
          </a:bodyPr>
          <a:lstStyle/>
          <a:p>
            <a:pPr algn="ctr" defTabSz="1219170">
              <a:buClr>
                <a:srgbClr val="000000"/>
              </a:buClr>
            </a:pPr>
            <a:r>
              <a:rPr lang="en-US" sz="1800" b="1" kern="0" dirty="0">
                <a:solidFill>
                  <a:srgbClr val="000000"/>
                </a:solidFill>
                <a:latin typeface="Calibri"/>
                <a:ea typeface="Calibri"/>
                <a:cs typeface="Calibri"/>
                <a:sym typeface="Calibri"/>
              </a:rPr>
              <a:t>Trimble R12i</a:t>
            </a:r>
          </a:p>
          <a:p>
            <a:pPr algn="ctr" defTabSz="1219170">
              <a:buClr>
                <a:srgbClr val="000000"/>
              </a:buClr>
            </a:pPr>
            <a:r>
              <a:rPr lang="en-US" kern="0" dirty="0">
                <a:solidFill>
                  <a:srgbClr val="000000"/>
                </a:solidFill>
                <a:latin typeface="Calibri"/>
                <a:ea typeface="Calibri"/>
                <a:cs typeface="Calibri"/>
                <a:sym typeface="Calibri"/>
              </a:rPr>
              <a:t>2</a:t>
            </a:r>
            <a:r>
              <a:rPr lang="en-US" sz="1800" kern="0" dirty="0">
                <a:solidFill>
                  <a:srgbClr val="000000"/>
                </a:solidFill>
                <a:latin typeface="Calibri"/>
                <a:ea typeface="Calibri"/>
                <a:cs typeface="Calibri"/>
                <a:sym typeface="Calibri"/>
              </a:rPr>
              <a:t>cm – 50cm</a:t>
            </a:r>
          </a:p>
          <a:p>
            <a:pPr algn="ctr" defTabSz="1219170">
              <a:buClr>
                <a:srgbClr val="000000"/>
              </a:buClr>
            </a:pPr>
            <a:r>
              <a:rPr lang="en-US" kern="0" dirty="0">
                <a:solidFill>
                  <a:srgbClr val="000000"/>
                </a:solidFill>
                <a:latin typeface="Calibri"/>
                <a:ea typeface="Calibri"/>
                <a:cs typeface="Calibri"/>
                <a:sym typeface="Calibri"/>
              </a:rPr>
              <a:t>RTX corrections</a:t>
            </a:r>
            <a:endParaRPr lang="en-US" sz="1800" kern="0" dirty="0">
              <a:solidFill>
                <a:srgbClr val="000000"/>
              </a:solidFill>
              <a:latin typeface="Calibri"/>
              <a:ea typeface="Calibri"/>
              <a:cs typeface="Calibri"/>
              <a:sym typeface="Calibri"/>
            </a:endParaRPr>
          </a:p>
        </p:txBody>
      </p:sp>
      <p:pic>
        <p:nvPicPr>
          <p:cNvPr id="4" name="Picture 3" descr="AllTerra Central: Surveying, Mapping/GIS + Marine Solutions">
            <a:extLst>
              <a:ext uri="{FF2B5EF4-FFF2-40B4-BE49-F238E27FC236}">
                <a16:creationId xmlns:a16="http://schemas.microsoft.com/office/drawing/2014/main" id="{E160D5A0-C20A-9161-6908-3A514E2774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6200" y="325818"/>
            <a:ext cx="2578434" cy="367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CB40D0B-0883-4AB2-8209-6397D6D465AA}"/>
              </a:ext>
            </a:extLst>
          </p:cNvPr>
          <p:cNvSpPr>
            <a:spLocks noGrp="1"/>
          </p:cNvSpPr>
          <p:nvPr>
            <p:ph idx="1"/>
          </p:nvPr>
        </p:nvSpPr>
        <p:spPr>
          <a:xfrm>
            <a:off x="609600" y="1124744"/>
            <a:ext cx="8771068" cy="5112568"/>
          </a:xfrm>
        </p:spPr>
        <p:txBody>
          <a:bodyPr/>
          <a:lstStyle/>
          <a:p>
            <a:r>
              <a:rPr lang="en-NZ" sz="2667" dirty="0"/>
              <a:t>Mobile app for fast &amp; efficient feature capture </a:t>
            </a:r>
          </a:p>
          <a:p>
            <a:r>
              <a:rPr lang="en-NZ" sz="2667" dirty="0"/>
              <a:t>Collect new data or take data already in your GIS to the field for updates</a:t>
            </a:r>
          </a:p>
          <a:p>
            <a:r>
              <a:rPr lang="en-NZ" sz="2667" dirty="0"/>
              <a:t>Online workflow that leverages the cloud for data synchronising and real-time GNSS corrections</a:t>
            </a:r>
          </a:p>
          <a:p>
            <a:r>
              <a:rPr lang="en-NZ" sz="2667" dirty="0"/>
              <a:t>Offline &amp; post-processing workflows</a:t>
            </a:r>
          </a:p>
          <a:p>
            <a:r>
              <a:rPr lang="en-NZ" sz="2667" dirty="0"/>
              <a:t>Designed for Windows, Android &amp; iOS devices</a:t>
            </a:r>
          </a:p>
          <a:p>
            <a:r>
              <a:rPr lang="en-NZ" sz="2667" dirty="0"/>
              <a:t>Integrate with laser rangefinders</a:t>
            </a:r>
          </a:p>
        </p:txBody>
      </p:sp>
      <p:sp>
        <p:nvSpPr>
          <p:cNvPr id="8" name="Title 7">
            <a:extLst>
              <a:ext uri="{FF2B5EF4-FFF2-40B4-BE49-F238E27FC236}">
                <a16:creationId xmlns:a16="http://schemas.microsoft.com/office/drawing/2014/main" id="{C4E07834-7F76-4B36-A582-8F2F60A8232A}"/>
              </a:ext>
            </a:extLst>
          </p:cNvPr>
          <p:cNvSpPr>
            <a:spLocks noGrp="1"/>
          </p:cNvSpPr>
          <p:nvPr>
            <p:ph type="title"/>
          </p:nvPr>
        </p:nvSpPr>
        <p:spPr/>
        <p:txBody>
          <a:bodyPr/>
          <a:lstStyle/>
          <a:p>
            <a:r>
              <a:rPr lang="en-NZ" dirty="0"/>
              <a:t>Software: Trimble </a:t>
            </a:r>
            <a:r>
              <a:rPr lang="en-NZ" dirty="0" err="1"/>
              <a:t>TerraFlex</a:t>
            </a:r>
            <a:endParaRPr lang="en-NZ" dirty="0"/>
          </a:p>
        </p:txBody>
      </p:sp>
      <p:pic>
        <p:nvPicPr>
          <p:cNvPr id="2" name="Picture 2" descr="Image result for trimble terraflex screen shot&quot;">
            <a:extLst>
              <a:ext uri="{FF2B5EF4-FFF2-40B4-BE49-F238E27FC236}">
                <a16:creationId xmlns:a16="http://schemas.microsoft.com/office/drawing/2014/main" id="{31C4BADD-E4E0-48BC-9EE9-38F151839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2200" y="910586"/>
            <a:ext cx="2885310" cy="53267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llTerra Central: Surveying, Mapping/GIS + Marine Solutions">
            <a:extLst>
              <a:ext uri="{FF2B5EF4-FFF2-40B4-BE49-F238E27FC236}">
                <a16:creationId xmlns:a16="http://schemas.microsoft.com/office/drawing/2014/main" id="{1C073CC1-FEBC-24BC-9CCB-19B8016EA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1743" y="332876"/>
            <a:ext cx="2578434" cy="36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50364"/>
      </p:ext>
    </p:extLst>
  </p:cSld>
  <p:clrMapOvr>
    <a:masterClrMapping/>
  </p:clrMapOvr>
</p:sld>
</file>

<file path=ppt/theme/theme1.xml><?xml version="1.0" encoding="utf-8"?>
<a:theme xmlns:a="http://schemas.openxmlformats.org/drawingml/2006/main" name="Trimble_Powerpoint_1024x768_V2">
  <a:themeElements>
    <a:clrScheme name="Trimble PPT Colors">
      <a:dk1>
        <a:srgbClr val="363545"/>
      </a:dk1>
      <a:lt1>
        <a:srgbClr val="FFFFFF"/>
      </a:lt1>
      <a:dk2>
        <a:srgbClr val="005596"/>
      </a:dk2>
      <a:lt2>
        <a:srgbClr val="2780C7"/>
      </a:lt2>
      <a:accent1>
        <a:srgbClr val="F5C205"/>
      </a:accent1>
      <a:accent2>
        <a:srgbClr val="363545"/>
      </a:accent2>
      <a:accent3>
        <a:srgbClr val="A51D25"/>
      </a:accent3>
      <a:accent4>
        <a:srgbClr val="2780C7"/>
      </a:accent4>
      <a:accent5>
        <a:srgbClr val="005596"/>
      </a:accent5>
      <a:accent6>
        <a:srgbClr val="FFFFFF"/>
      </a:accent6>
      <a:hlink>
        <a:srgbClr val="2780C7"/>
      </a:hlink>
      <a:folHlink>
        <a:srgbClr val="2780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ared Services">
  <a:themeElements>
    <a:clrScheme name="Custom 7">
      <a:dk1>
        <a:srgbClr val="005596"/>
      </a:dk1>
      <a:lt1>
        <a:sysClr val="window" lastClr="FFFFFF"/>
      </a:lt1>
      <a:dk2>
        <a:srgbClr val="7B7B7B"/>
      </a:dk2>
      <a:lt2>
        <a:srgbClr val="D8D8D8"/>
      </a:lt2>
      <a:accent1>
        <a:srgbClr val="005596"/>
      </a:accent1>
      <a:accent2>
        <a:srgbClr val="000000"/>
      </a:accent2>
      <a:accent3>
        <a:srgbClr val="FFC000"/>
      </a:accent3>
      <a:accent4>
        <a:srgbClr val="C9C9C9"/>
      </a:accent4>
      <a:accent5>
        <a:srgbClr val="7B7B7B"/>
      </a:accent5>
      <a:accent6>
        <a:srgbClr val="525252"/>
      </a:accent6>
      <a:hlink>
        <a:srgbClr val="FFFFFF"/>
      </a:hlink>
      <a:folHlink>
        <a:srgbClr val="0000FF"/>
      </a:folHlink>
    </a:clrScheme>
    <a:fontScheme name="Custom 1">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TT-26-Shared_Services_Master_2022" id="{2527C2E7-D16A-468A-829D-1CFFFC06EAC5}" vid="{001F3E4B-475F-44C0-A388-003A809CA0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5425</TotalTime>
  <Words>1836</Words>
  <Application>Microsoft Office PowerPoint</Application>
  <PresentationFormat>Widescreen</PresentationFormat>
  <Paragraphs>187</Paragraphs>
  <Slides>16</Slides>
  <Notes>15</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Arial Narrow</vt:lpstr>
      <vt:lpstr>Calibri</vt:lpstr>
      <vt:lpstr>Noto Sans Symbols</vt:lpstr>
      <vt:lpstr>Trimble_Powerpoint_1024x768_V2</vt:lpstr>
      <vt:lpstr>Shared Services</vt:lpstr>
      <vt:lpstr>PowerPoint Presentation</vt:lpstr>
      <vt:lpstr>Introduction</vt:lpstr>
      <vt:lpstr>Company Background</vt:lpstr>
      <vt:lpstr>The Companies</vt:lpstr>
      <vt:lpstr>Trimble GIS Overview</vt:lpstr>
      <vt:lpstr>Trimble Mobile GIS Data Collection</vt:lpstr>
      <vt:lpstr>Trimble Handhelds</vt:lpstr>
      <vt:lpstr>Trimble GNSS</vt:lpstr>
      <vt:lpstr>Software: Trimble TerraFlex</vt:lpstr>
      <vt:lpstr>Trimble Catalyst</vt:lpstr>
      <vt:lpstr>Licensing Options</vt:lpstr>
      <vt:lpstr>PowerPoint Presentation</vt:lpstr>
      <vt:lpstr>PowerPoint Presentation</vt:lpstr>
      <vt:lpstr>Trimble Corrections Hub</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GIS Data Collection</dc:title>
  <dc:creator>Hamish Clarke</dc:creator>
  <cp:lastModifiedBy>Hamish Clarke</cp:lastModifiedBy>
  <cp:revision>2</cp:revision>
  <dcterms:created xsi:type="dcterms:W3CDTF">2023-11-20T21:56:29Z</dcterms:created>
  <dcterms:modified xsi:type="dcterms:W3CDTF">2023-11-26T22:34:04Z</dcterms:modified>
</cp:coreProperties>
</file>