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4"/>
    <p:sldMasterId id="2147483743" r:id="rId5"/>
  </p:sldMasterIdLst>
  <p:notesMasterIdLst>
    <p:notesMasterId r:id="rId26"/>
  </p:notesMasterIdLst>
  <p:handoutMasterIdLst>
    <p:handoutMasterId r:id="rId27"/>
  </p:handoutMasterIdLst>
  <p:sldIdLst>
    <p:sldId id="265" r:id="rId6"/>
    <p:sldId id="834" r:id="rId7"/>
    <p:sldId id="269" r:id="rId8"/>
    <p:sldId id="572" r:id="rId9"/>
    <p:sldId id="835" r:id="rId10"/>
    <p:sldId id="283" r:id="rId11"/>
    <p:sldId id="282" r:id="rId12"/>
    <p:sldId id="837" r:id="rId13"/>
    <p:sldId id="844" r:id="rId14"/>
    <p:sldId id="845" r:id="rId15"/>
    <p:sldId id="285" r:id="rId16"/>
    <p:sldId id="301" r:id="rId17"/>
    <p:sldId id="3221" r:id="rId18"/>
    <p:sldId id="3220" r:id="rId19"/>
    <p:sldId id="3219" r:id="rId20"/>
    <p:sldId id="275" r:id="rId21"/>
    <p:sldId id="256" r:id="rId22"/>
    <p:sldId id="833" r:id="rId23"/>
    <p:sldId id="830" r:id="rId24"/>
    <p:sldId id="593" r:id="rId25"/>
  </p:sldIdLst>
  <p:sldSz cx="24323675" cy="13716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over pages" id="{BFCBCA8E-00E3-4C42-BA12-BB50E93E9671}">
          <p14:sldIdLst>
            <p14:sldId id="265"/>
            <p14:sldId id="834"/>
            <p14:sldId id="269"/>
            <p14:sldId id="572"/>
            <p14:sldId id="835"/>
            <p14:sldId id="283"/>
            <p14:sldId id="282"/>
            <p14:sldId id="837"/>
            <p14:sldId id="844"/>
            <p14:sldId id="845"/>
            <p14:sldId id="285"/>
            <p14:sldId id="301"/>
            <p14:sldId id="3221"/>
            <p14:sldId id="3220"/>
            <p14:sldId id="3219"/>
            <p14:sldId id="275"/>
            <p14:sldId id="256"/>
            <p14:sldId id="833"/>
            <p14:sldId id="830"/>
            <p14:sldId id="593"/>
          </p14:sldIdLst>
        </p14:section>
        <p14:section name="Internal pages" id="{7441D39D-2AAE-4B9F-AA88-0EFA3D61CE2F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4297" userDrawn="1">
          <p15:clr>
            <a:srgbClr val="A4A3A4"/>
          </p15:clr>
        </p15:guide>
        <p15:guide id="2" pos="763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125C"/>
    <a:srgbClr val="050129"/>
    <a:srgbClr val="050127"/>
    <a:srgbClr val="040121"/>
    <a:srgbClr val="05012D"/>
    <a:srgbClr val="0A022C"/>
    <a:srgbClr val="0E033F"/>
    <a:srgbClr val="1A53EA"/>
    <a:srgbClr val="171616"/>
    <a:srgbClr val="FF5C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763" autoAdjust="0"/>
    <p:restoredTop sz="94660"/>
  </p:normalViewPr>
  <p:slideViewPr>
    <p:cSldViewPr snapToGrid="0" showGuides="1">
      <p:cViewPr varScale="1">
        <p:scale>
          <a:sx n="32" d="100"/>
          <a:sy n="32" d="100"/>
        </p:scale>
        <p:origin x="916" y="52"/>
      </p:cViewPr>
      <p:guideLst>
        <p:guide orient="horz" pos="4297"/>
        <p:guide pos="7637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8" d="100"/>
          <a:sy n="88" d="100"/>
        </p:scale>
        <p:origin x="3822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FEE7CE-91A1-447B-B52A-4F48D03ABEFF}" type="datetimeFigureOut">
              <a:rPr lang="en-GB" smtClean="0"/>
              <a:t>27/11/2023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78BA9C-0A60-486D-9733-3D29183FE0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10692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158EAC-2073-4B5B-8539-285029D81CFC}" type="datetimeFigureOut">
              <a:rPr lang="en-IE" smtClean="0"/>
              <a:t>26/11/2023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92150" y="1143000"/>
            <a:ext cx="5473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E49164-FF5B-4B8F-A3DB-2579A04D1541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6882049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/>
              <a:t>Copernicus was born as a tool for environment monitoring and as the EU’s contribution to global environment and climate change efforts (including international commitments such as COP21)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E37BDE-1E16-4497-8123-4D9E05ECC3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04727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64F9FD-33E6-4599-8871-7383A19C3CDA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613132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7814" indent="-167814">
              <a:buFont typeface="Arial" panose="020B0604020202020204" pitchFamily="34" charset="0"/>
              <a:buChar char="•"/>
            </a:pPr>
            <a:r>
              <a:rPr lang="fr-BE" altLang="en-US" err="1">
                <a:latin typeface="Arial" charset="0"/>
              </a:rPr>
              <a:t>Copernicus</a:t>
            </a:r>
            <a:r>
              <a:rPr lang="fr-BE" altLang="en-US">
                <a:latin typeface="Arial" charset="0"/>
              </a:rPr>
              <a:t> </a:t>
            </a:r>
            <a:r>
              <a:rPr lang="fr-BE" altLang="en-US" err="1">
                <a:latin typeface="Arial" charset="0"/>
              </a:rPr>
              <a:t>is</a:t>
            </a:r>
            <a:r>
              <a:rPr lang="fr-BE" altLang="en-US">
                <a:latin typeface="Arial" charset="0"/>
              </a:rPr>
              <a:t> the Union </a:t>
            </a:r>
            <a:r>
              <a:rPr lang="fr-BE" altLang="en-US" err="1">
                <a:latin typeface="Arial" charset="0"/>
              </a:rPr>
              <a:t>Earth</a:t>
            </a:r>
            <a:r>
              <a:rPr lang="fr-BE" altLang="en-US">
                <a:latin typeface="Arial" charset="0"/>
              </a:rPr>
              <a:t> Observation and Monitoring Programme</a:t>
            </a:r>
          </a:p>
          <a:p>
            <a:pPr marL="167814" indent="-167814">
              <a:buFont typeface="Arial" panose="020B0604020202020204" pitchFamily="34" charset="0"/>
              <a:buChar char="•"/>
            </a:pPr>
            <a:endParaRPr lang="fr-BE" altLang="en-US">
              <a:latin typeface="Arial" charset="0"/>
            </a:endParaRPr>
          </a:p>
          <a:p>
            <a:pPr marL="167814" indent="-167814">
              <a:buFont typeface="Arial" panose="020B0604020202020204" pitchFamily="34" charset="0"/>
              <a:buChar char="•"/>
            </a:pPr>
            <a:r>
              <a:rPr lang="fr-BE" altLang="en-US">
                <a:latin typeface="Arial" charset="0"/>
              </a:rPr>
              <a:t>As</a:t>
            </a:r>
            <a:r>
              <a:rPr lang="fr-BE" altLang="en-US" baseline="0">
                <a:latin typeface="Arial" charset="0"/>
              </a:rPr>
              <a:t> </a:t>
            </a:r>
            <a:r>
              <a:rPr lang="fr-BE" altLang="en-US" baseline="0" err="1">
                <a:latin typeface="Arial" charset="0"/>
              </a:rPr>
              <a:t>you</a:t>
            </a:r>
            <a:r>
              <a:rPr lang="fr-BE" altLang="en-US" baseline="0">
                <a:latin typeface="Arial" charset="0"/>
              </a:rPr>
              <a:t> </a:t>
            </a:r>
            <a:r>
              <a:rPr lang="fr-BE" altLang="en-US" baseline="0" err="1">
                <a:latin typeface="Arial" charset="0"/>
              </a:rPr>
              <a:t>can</a:t>
            </a:r>
            <a:r>
              <a:rPr lang="fr-BE" altLang="en-US" baseline="0">
                <a:latin typeface="Arial" charset="0"/>
              </a:rPr>
              <a:t> </a:t>
            </a:r>
            <a:r>
              <a:rPr lang="fr-BE" altLang="en-US" baseline="0" err="1">
                <a:latin typeface="Arial" charset="0"/>
              </a:rPr>
              <a:t>see</a:t>
            </a:r>
            <a:r>
              <a:rPr lang="fr-BE" altLang="en-US" baseline="0">
                <a:latin typeface="Arial" charset="0"/>
              </a:rPr>
              <a:t> </a:t>
            </a:r>
            <a:r>
              <a:rPr lang="fr-BE" altLang="en-US" baseline="0" err="1">
                <a:latin typeface="Arial" charset="0"/>
              </a:rPr>
              <a:t>from</a:t>
            </a:r>
            <a:r>
              <a:rPr lang="fr-BE" altLang="en-US" baseline="0">
                <a:latin typeface="Arial" charset="0"/>
              </a:rPr>
              <a:t> </a:t>
            </a:r>
            <a:r>
              <a:rPr lang="fr-BE" altLang="en-US" baseline="0" err="1">
                <a:latin typeface="Arial" charset="0"/>
              </a:rPr>
              <a:t>this</a:t>
            </a:r>
            <a:r>
              <a:rPr lang="fr-BE" altLang="en-US" baseline="0">
                <a:latin typeface="Arial" charset="0"/>
              </a:rPr>
              <a:t> slides, </a:t>
            </a:r>
            <a:r>
              <a:rPr lang="fr-BE" altLang="en-US" baseline="0" err="1">
                <a:latin typeface="Arial" charset="0"/>
              </a:rPr>
              <a:t>Copernicus</a:t>
            </a:r>
            <a:r>
              <a:rPr lang="fr-BE" altLang="en-US" baseline="0">
                <a:latin typeface="Arial" charset="0"/>
              </a:rPr>
              <a:t> </a:t>
            </a:r>
            <a:r>
              <a:rPr lang="fr-BE" altLang="en-US" baseline="0" err="1">
                <a:latin typeface="Arial" charset="0"/>
              </a:rPr>
              <a:t>helps</a:t>
            </a:r>
            <a:r>
              <a:rPr lang="fr-BE" altLang="en-US" baseline="0">
                <a:latin typeface="Arial" charset="0"/>
              </a:rPr>
              <a:t> the Union in </a:t>
            </a:r>
            <a:r>
              <a:rPr lang="fr-BE" altLang="en-US" baseline="0" err="1">
                <a:latin typeface="Arial" charset="0"/>
              </a:rPr>
              <a:t>fullfilling</a:t>
            </a:r>
            <a:r>
              <a:rPr lang="fr-BE" altLang="en-US" baseline="0">
                <a:latin typeface="Arial" charset="0"/>
              </a:rPr>
              <a:t> </a:t>
            </a:r>
            <a:r>
              <a:rPr lang="fr-BE" altLang="en-US" baseline="0" err="1">
                <a:latin typeface="Arial" charset="0"/>
              </a:rPr>
              <a:t>its</a:t>
            </a:r>
            <a:r>
              <a:rPr lang="fr-BE" altLang="en-US" baseline="0">
                <a:latin typeface="Arial" charset="0"/>
              </a:rPr>
              <a:t> </a:t>
            </a:r>
            <a:r>
              <a:rPr lang="fr-BE" altLang="en-US" baseline="0" err="1">
                <a:latin typeface="Arial" charset="0"/>
              </a:rPr>
              <a:t>policy</a:t>
            </a:r>
            <a:r>
              <a:rPr lang="fr-BE" altLang="en-US" baseline="0">
                <a:latin typeface="Arial" charset="0"/>
              </a:rPr>
              <a:t> obligations, </a:t>
            </a:r>
            <a:r>
              <a:rPr lang="fr-BE" altLang="en-US" baseline="0" err="1">
                <a:latin typeface="Arial" charset="0"/>
              </a:rPr>
              <a:t>such</a:t>
            </a:r>
            <a:r>
              <a:rPr lang="fr-BE" altLang="en-US" baseline="0">
                <a:latin typeface="Arial" charset="0"/>
              </a:rPr>
              <a:t> as </a:t>
            </a:r>
            <a:r>
              <a:rPr lang="fr-BE" altLang="en-US" baseline="0" err="1">
                <a:latin typeface="Arial" charset="0"/>
              </a:rPr>
              <a:t>improving</a:t>
            </a:r>
            <a:r>
              <a:rPr lang="fr-BE" altLang="en-US" baseline="0">
                <a:latin typeface="Arial" charset="0"/>
              </a:rPr>
              <a:t> </a:t>
            </a:r>
            <a:r>
              <a:rPr lang="fr-BE" altLang="en-US" baseline="0" err="1">
                <a:latin typeface="Arial" charset="0"/>
              </a:rPr>
              <a:t>environmental</a:t>
            </a:r>
            <a:r>
              <a:rPr lang="fr-BE" altLang="en-US" baseline="0">
                <a:latin typeface="Arial" charset="0"/>
              </a:rPr>
              <a:t> </a:t>
            </a:r>
            <a:r>
              <a:rPr lang="fr-BE" altLang="en-US" baseline="0" err="1">
                <a:latin typeface="Arial" charset="0"/>
              </a:rPr>
              <a:t>policies</a:t>
            </a:r>
            <a:r>
              <a:rPr lang="fr-BE" altLang="en-US" baseline="0">
                <a:latin typeface="Arial" charset="0"/>
              </a:rPr>
              <a:t> and </a:t>
            </a:r>
            <a:r>
              <a:rPr lang="fr-BE" altLang="en-US" baseline="0" err="1">
                <a:latin typeface="Arial" charset="0"/>
              </a:rPr>
              <a:t>helping</a:t>
            </a:r>
            <a:r>
              <a:rPr lang="fr-BE" altLang="en-US" baseline="0">
                <a:latin typeface="Arial" charset="0"/>
              </a:rPr>
              <a:t> people in </a:t>
            </a:r>
            <a:r>
              <a:rPr lang="fr-BE" altLang="en-US" baseline="0" err="1">
                <a:latin typeface="Arial" charset="0"/>
              </a:rPr>
              <a:t>disasters</a:t>
            </a:r>
            <a:r>
              <a:rPr lang="fr-BE" altLang="en-US" baseline="0">
                <a:latin typeface="Arial" charset="0"/>
              </a:rPr>
              <a:t>.</a:t>
            </a:r>
          </a:p>
          <a:p>
            <a:pPr marL="167814" indent="-167814">
              <a:buFont typeface="Arial" panose="020B0604020202020204" pitchFamily="34" charset="0"/>
              <a:buChar char="•"/>
            </a:pPr>
            <a:endParaRPr lang="fr-BE" altLang="en-US" baseline="0">
              <a:latin typeface="Arial" charset="0"/>
            </a:endParaRPr>
          </a:p>
          <a:p>
            <a:pPr marL="167814" indent="-167814">
              <a:buFont typeface="Arial" panose="020B0604020202020204" pitchFamily="34" charset="0"/>
              <a:buChar char="•"/>
            </a:pPr>
            <a:r>
              <a:rPr lang="fr-BE" altLang="en-US" baseline="0" err="1">
                <a:latin typeface="Arial" charset="0"/>
              </a:rPr>
              <a:t>Increasing</a:t>
            </a:r>
            <a:r>
              <a:rPr lang="fr-BE" altLang="en-US" baseline="0">
                <a:latin typeface="Arial" charset="0"/>
              </a:rPr>
              <a:t> the </a:t>
            </a:r>
            <a:r>
              <a:rPr lang="fr-BE" altLang="en-US" baseline="0" err="1">
                <a:latin typeface="Arial" charset="0"/>
              </a:rPr>
              <a:t>knowledge</a:t>
            </a:r>
            <a:r>
              <a:rPr lang="fr-BE" altLang="en-US" baseline="0">
                <a:latin typeface="Arial" charset="0"/>
              </a:rPr>
              <a:t> on the state of the </a:t>
            </a:r>
            <a:r>
              <a:rPr lang="fr-BE" altLang="en-US" baseline="0" err="1">
                <a:latin typeface="Arial" charset="0"/>
              </a:rPr>
              <a:t>Planet</a:t>
            </a:r>
            <a:r>
              <a:rPr lang="fr-BE" altLang="en-US" baseline="0">
                <a:latin typeface="Arial" charset="0"/>
              </a:rPr>
              <a:t> </a:t>
            </a:r>
            <a:r>
              <a:rPr lang="fr-BE" altLang="en-US" baseline="0" err="1">
                <a:latin typeface="Arial" charset="0"/>
              </a:rPr>
              <a:t>facilitates</a:t>
            </a:r>
            <a:r>
              <a:rPr lang="fr-BE" altLang="en-US" baseline="0">
                <a:latin typeface="Arial" charset="0"/>
              </a:rPr>
              <a:t> </a:t>
            </a:r>
            <a:r>
              <a:rPr lang="fr-BE" altLang="en-US" baseline="0" err="1">
                <a:latin typeface="Arial" charset="0"/>
              </a:rPr>
              <a:t>better</a:t>
            </a:r>
            <a:r>
              <a:rPr lang="fr-BE" altLang="en-US" baseline="0">
                <a:latin typeface="Arial" charset="0"/>
              </a:rPr>
              <a:t> adaptation to </a:t>
            </a:r>
            <a:r>
              <a:rPr lang="fr-BE" altLang="en-US" baseline="0" err="1">
                <a:latin typeface="Arial" charset="0"/>
              </a:rPr>
              <a:t>climate</a:t>
            </a:r>
            <a:r>
              <a:rPr lang="fr-BE" altLang="en-US" baseline="0">
                <a:latin typeface="Arial" charset="0"/>
              </a:rPr>
              <a:t> change, </a:t>
            </a:r>
          </a:p>
          <a:p>
            <a:pPr marL="167814" indent="-167814">
              <a:buFont typeface="Arial" panose="020B0604020202020204" pitchFamily="34" charset="0"/>
              <a:buChar char="•"/>
            </a:pPr>
            <a:endParaRPr lang="fr-BE" altLang="en-US" baseline="0">
              <a:latin typeface="Arial" charset="0"/>
            </a:endParaRPr>
          </a:p>
          <a:p>
            <a:pPr marL="167814" indent="-167814">
              <a:buFont typeface="Arial" panose="020B0604020202020204" pitchFamily="34" charset="0"/>
              <a:buChar char="•"/>
            </a:pPr>
            <a:r>
              <a:rPr lang="fr-BE" altLang="en-US" baseline="0">
                <a:latin typeface="Arial" charset="0"/>
              </a:rPr>
              <a:t>In the </a:t>
            </a:r>
            <a:r>
              <a:rPr lang="fr-BE" altLang="en-US" baseline="0" err="1">
                <a:latin typeface="Arial" charset="0"/>
              </a:rPr>
              <a:t>economic</a:t>
            </a:r>
            <a:r>
              <a:rPr lang="fr-BE" altLang="en-US" baseline="0">
                <a:latin typeface="Arial" charset="0"/>
              </a:rPr>
              <a:t> </a:t>
            </a:r>
            <a:r>
              <a:rPr lang="fr-BE" altLang="en-US" baseline="0" err="1">
                <a:latin typeface="Arial" charset="0"/>
              </a:rPr>
              <a:t>sphere</a:t>
            </a:r>
            <a:r>
              <a:rPr lang="fr-BE" altLang="en-US" baseline="0">
                <a:latin typeface="Arial" charset="0"/>
              </a:rPr>
              <a:t> </a:t>
            </a:r>
            <a:r>
              <a:rPr lang="fr-BE" altLang="en-US" baseline="0" err="1">
                <a:latin typeface="Arial" charset="0"/>
              </a:rPr>
              <a:t>Copernicus</a:t>
            </a:r>
            <a:r>
              <a:rPr lang="fr-BE" altLang="en-US" baseline="0">
                <a:latin typeface="Arial" charset="0"/>
              </a:rPr>
              <a:t> </a:t>
            </a:r>
            <a:r>
              <a:rPr lang="fr-BE" altLang="en-US" baseline="0" err="1">
                <a:latin typeface="Arial" charset="0"/>
              </a:rPr>
              <a:t>fosters</a:t>
            </a:r>
            <a:r>
              <a:rPr lang="fr-BE" altLang="en-US" baseline="0">
                <a:latin typeface="Arial" charset="0"/>
              </a:rPr>
              <a:t> </a:t>
            </a:r>
            <a:r>
              <a:rPr lang="fr-BE" altLang="en-US" baseline="0" err="1">
                <a:latin typeface="Arial" charset="0"/>
              </a:rPr>
              <a:t>downstream</a:t>
            </a:r>
            <a:r>
              <a:rPr lang="fr-BE" altLang="en-US" baseline="0">
                <a:latin typeface="Arial" charset="0"/>
              </a:rPr>
              <a:t> applications,  </a:t>
            </a:r>
            <a:r>
              <a:rPr lang="fr-BE" altLang="en-US" baseline="0" err="1">
                <a:latin typeface="Arial" charset="0"/>
              </a:rPr>
              <a:t>thus</a:t>
            </a:r>
            <a:r>
              <a:rPr lang="fr-BE" altLang="en-US" baseline="0">
                <a:latin typeface="Arial" charset="0"/>
              </a:rPr>
              <a:t> </a:t>
            </a:r>
            <a:r>
              <a:rPr lang="fr-BE" altLang="en-US" baseline="0" err="1">
                <a:latin typeface="Arial" charset="0"/>
              </a:rPr>
              <a:t>contributing</a:t>
            </a:r>
            <a:r>
              <a:rPr lang="fr-BE" altLang="en-US" baseline="0">
                <a:latin typeface="Arial" charset="0"/>
              </a:rPr>
              <a:t> to </a:t>
            </a:r>
            <a:r>
              <a:rPr lang="fr-BE" altLang="en-US" baseline="0" err="1">
                <a:latin typeface="Arial" charset="0"/>
              </a:rPr>
              <a:t>growth</a:t>
            </a:r>
            <a:r>
              <a:rPr lang="fr-BE" altLang="en-US" baseline="0">
                <a:latin typeface="Arial" charset="0"/>
              </a:rPr>
              <a:t> and job </a:t>
            </a:r>
            <a:r>
              <a:rPr lang="fr-BE" altLang="en-US" baseline="0" err="1">
                <a:latin typeface="Arial" charset="0"/>
              </a:rPr>
              <a:t>creation</a:t>
            </a:r>
            <a:endParaRPr lang="fr-BE" altLang="en-US" baseline="0">
              <a:latin typeface="Arial" charset="0"/>
            </a:endParaRPr>
          </a:p>
          <a:p>
            <a:pPr marL="167814" indent="-167814">
              <a:buFont typeface="Arial" panose="020B0604020202020204" pitchFamily="34" charset="0"/>
              <a:buChar char="•"/>
            </a:pPr>
            <a:endParaRPr lang="fr-BE" altLang="en-US" baseline="0">
              <a:latin typeface="Arial" charset="0"/>
            </a:endParaRPr>
          </a:p>
          <a:p>
            <a:pPr marL="167814" indent="-167814">
              <a:buFont typeface="Arial" panose="020B0604020202020204" pitchFamily="34" charset="0"/>
              <a:buChar char="•"/>
            </a:pPr>
            <a:endParaRPr lang="fr-BE" altLang="en-US" baseline="0">
              <a:latin typeface="Arial" charset="0"/>
            </a:endParaRPr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6A7E8-51FA-4F6A-8541-0CE07AD06E3E}" type="slidenum">
              <a:rPr lang="es-ES" smtClean="0"/>
              <a:t>20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2772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-340242"/>
            <a:ext cx="24518679" cy="1433268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84484">
            <a:off x="4621162" y="-11545596"/>
            <a:ext cx="29501091" cy="2085595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3400">
            <a:off x="-14005632" y="-2260293"/>
            <a:ext cx="29501091" cy="208559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0460" y="2244726"/>
            <a:ext cx="18242756" cy="4775200"/>
          </a:xfrm>
        </p:spPr>
        <p:txBody>
          <a:bodyPr anchor="b">
            <a:normAutofit/>
          </a:bodyPr>
          <a:lstStyle>
            <a:lvl1pPr algn="ctr">
              <a:defRPr sz="9600" b="1">
                <a:solidFill>
                  <a:srgbClr val="FFCC0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40460" y="7204076"/>
            <a:ext cx="18242756" cy="3311524"/>
          </a:xfrm>
        </p:spPr>
        <p:txBody>
          <a:bodyPr>
            <a:normAutofit/>
          </a:bodyPr>
          <a:lstStyle>
            <a:lvl1pPr marL="0" indent="0" algn="ctr">
              <a:buNone/>
              <a:defRPr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2160" indent="0" algn="ctr">
              <a:buNone/>
              <a:defRPr sz="3990"/>
            </a:lvl2pPr>
            <a:lvl3pPr marL="1824319" indent="0" algn="ctr">
              <a:buNone/>
              <a:defRPr sz="3591"/>
            </a:lvl3pPr>
            <a:lvl4pPr marL="2736479" indent="0" algn="ctr">
              <a:buNone/>
              <a:defRPr sz="3192"/>
            </a:lvl4pPr>
            <a:lvl5pPr marL="3648639" indent="0" algn="ctr">
              <a:buNone/>
              <a:defRPr sz="3192"/>
            </a:lvl5pPr>
            <a:lvl6pPr marL="4560799" indent="0" algn="ctr">
              <a:buNone/>
              <a:defRPr sz="3192"/>
            </a:lvl6pPr>
            <a:lvl7pPr marL="5472958" indent="0" algn="ctr">
              <a:buNone/>
              <a:defRPr sz="3192"/>
            </a:lvl7pPr>
            <a:lvl8pPr marL="6385118" indent="0" algn="ctr">
              <a:buNone/>
              <a:defRPr sz="3192"/>
            </a:lvl8pPr>
            <a:lvl9pPr marL="7297278" indent="0" algn="ctr">
              <a:buNone/>
              <a:defRPr sz="3192"/>
            </a:lvl9pPr>
          </a:lstStyle>
          <a:p>
            <a:r>
              <a:rPr lang="en-US" dirty="0"/>
              <a:t>Click to edit subtitle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FD864-7D01-4D6D-A999-672658A2FBDB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A93CF-29B1-423F-8996-26EFEE32DDF9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87" t="11124" r="11648" b="9885"/>
          <a:stretch/>
        </p:blipFill>
        <p:spPr>
          <a:xfrm>
            <a:off x="344177" y="12052974"/>
            <a:ext cx="2052580" cy="15435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177" y="13665"/>
            <a:ext cx="3979515" cy="2398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1745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-1" y="1"/>
            <a:ext cx="12345887" cy="13716000"/>
          </a:xfrm>
          <a:prstGeom prst="rect">
            <a:avLst/>
          </a:prstGeom>
          <a:solidFill>
            <a:srgbClr val="1A53EA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A93CF-29B1-423F-8996-26EFEE32DDF9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12345887" y="0"/>
            <a:ext cx="11977788" cy="13716000"/>
          </a:xfrm>
          <a:solidFill>
            <a:schemeClr val="tx1">
              <a:lumMod val="10000"/>
              <a:lumOff val="90000"/>
            </a:schemeClr>
          </a:solidFill>
          <a:ln w="28575">
            <a:noFill/>
          </a:ln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672253" y="730251"/>
            <a:ext cx="9627118" cy="2568120"/>
          </a:xfrm>
        </p:spPr>
        <p:txBody>
          <a:bodyPr>
            <a:noAutofit/>
          </a:bodyPr>
          <a:lstStyle>
            <a:lvl1pPr>
              <a:defRPr sz="5400" b="1">
                <a:solidFill>
                  <a:srgbClr val="FFCC02"/>
                </a:solidFill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1672252" y="3788228"/>
            <a:ext cx="9627119" cy="856569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4400">
                <a:solidFill>
                  <a:schemeClr val="bg1"/>
                </a:solidFill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defRPr>
            </a:lvl1pPr>
            <a:lvl2pPr marL="912160" indent="0">
              <a:buNone/>
              <a:defRPr sz="6000"/>
            </a:lvl2pPr>
            <a:lvl3pPr marL="1824319" indent="0">
              <a:buNone/>
              <a:defRPr sz="6000"/>
            </a:lvl3pPr>
            <a:lvl4pPr marL="2736479" indent="0">
              <a:buNone/>
              <a:defRPr sz="6000"/>
            </a:lvl4pPr>
            <a:lvl5pPr marL="3648639" indent="0">
              <a:buNone/>
              <a:defRPr sz="60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21902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-1" y="1"/>
            <a:ext cx="12345887" cy="13716000"/>
          </a:xfrm>
          <a:prstGeom prst="rect">
            <a:avLst/>
          </a:prstGeom>
          <a:solidFill>
            <a:srgbClr val="18B8A6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A93CF-29B1-423F-8996-26EFEE32DDF9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12345887" y="0"/>
            <a:ext cx="11977788" cy="13716000"/>
          </a:xfrm>
          <a:solidFill>
            <a:schemeClr val="tx1">
              <a:lumMod val="10000"/>
              <a:lumOff val="90000"/>
            </a:schemeClr>
          </a:solidFill>
          <a:ln w="28575">
            <a:noFill/>
          </a:ln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672253" y="730251"/>
            <a:ext cx="7863634" cy="2568120"/>
          </a:xfrm>
        </p:spPr>
        <p:txBody>
          <a:bodyPr>
            <a:noAutofit/>
          </a:bodyPr>
          <a:lstStyle>
            <a:lvl1pPr>
              <a:defRPr sz="5400" b="1">
                <a:solidFill>
                  <a:srgbClr val="1A53EA"/>
                </a:solidFill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1672252" y="3788228"/>
            <a:ext cx="7863635" cy="856569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4400">
                <a:solidFill>
                  <a:srgbClr val="00125C"/>
                </a:solidFill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defRPr>
            </a:lvl1pPr>
            <a:lvl2pPr marL="912160" indent="0">
              <a:buNone/>
              <a:defRPr sz="6000"/>
            </a:lvl2pPr>
            <a:lvl3pPr marL="1824319" indent="0">
              <a:buNone/>
              <a:defRPr sz="6000"/>
            </a:lvl3pPr>
            <a:lvl4pPr marL="2736479" indent="0">
              <a:buNone/>
              <a:defRPr sz="6000"/>
            </a:lvl4pPr>
            <a:lvl5pPr marL="3648639" indent="0">
              <a:buNone/>
              <a:defRPr sz="60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797578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-1" y="1"/>
            <a:ext cx="12345887" cy="13716000"/>
          </a:xfrm>
          <a:prstGeom prst="rect">
            <a:avLst/>
          </a:prstGeom>
          <a:solidFill>
            <a:srgbClr val="903F98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A93CF-29B1-423F-8996-26EFEE32DDF9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12345887" y="0"/>
            <a:ext cx="11977788" cy="13716000"/>
          </a:xfrm>
          <a:solidFill>
            <a:schemeClr val="tx1">
              <a:lumMod val="10000"/>
              <a:lumOff val="90000"/>
            </a:schemeClr>
          </a:solidFill>
          <a:ln w="28575">
            <a:noFill/>
          </a:ln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672253" y="730251"/>
            <a:ext cx="7863634" cy="2568120"/>
          </a:xfrm>
        </p:spPr>
        <p:txBody>
          <a:bodyPr>
            <a:noAutofit/>
          </a:bodyPr>
          <a:lstStyle>
            <a:lvl1pPr>
              <a:defRPr sz="5400" b="1">
                <a:solidFill>
                  <a:srgbClr val="FFCC02"/>
                </a:solidFill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1672252" y="3788228"/>
            <a:ext cx="7863635" cy="856569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4400">
                <a:solidFill>
                  <a:schemeClr val="bg1"/>
                </a:solidFill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defRPr>
            </a:lvl1pPr>
            <a:lvl2pPr marL="912160" indent="0">
              <a:buNone/>
              <a:defRPr sz="6000"/>
            </a:lvl2pPr>
            <a:lvl3pPr marL="1824319" indent="0">
              <a:buNone/>
              <a:defRPr sz="6000"/>
            </a:lvl3pPr>
            <a:lvl4pPr marL="2736479" indent="0">
              <a:buNone/>
              <a:defRPr sz="6000"/>
            </a:lvl4pPr>
            <a:lvl5pPr marL="3648639" indent="0">
              <a:buNone/>
              <a:defRPr sz="60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697776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-1" y="1"/>
            <a:ext cx="12345887" cy="13716000"/>
          </a:xfrm>
          <a:prstGeom prst="rect">
            <a:avLst/>
          </a:prstGeom>
          <a:solidFill>
            <a:srgbClr val="FFCC02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A93CF-29B1-423F-8996-26EFEE32DDF9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12345887" y="0"/>
            <a:ext cx="11977788" cy="13716000"/>
          </a:xfrm>
          <a:solidFill>
            <a:schemeClr val="tx1">
              <a:lumMod val="10000"/>
              <a:lumOff val="90000"/>
            </a:schemeClr>
          </a:solidFill>
          <a:ln w="28575">
            <a:noFill/>
          </a:ln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672253" y="730251"/>
            <a:ext cx="7863634" cy="2568120"/>
          </a:xfrm>
        </p:spPr>
        <p:txBody>
          <a:bodyPr>
            <a:noAutofit/>
          </a:bodyPr>
          <a:lstStyle>
            <a:lvl1pPr>
              <a:defRPr sz="5400" b="1">
                <a:solidFill>
                  <a:srgbClr val="1A53EA"/>
                </a:solidFill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1672252" y="3788228"/>
            <a:ext cx="7863635" cy="856569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4400">
                <a:solidFill>
                  <a:srgbClr val="00125C"/>
                </a:solidFill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defRPr>
            </a:lvl1pPr>
            <a:lvl2pPr marL="912160" indent="0">
              <a:buNone/>
              <a:defRPr sz="6000"/>
            </a:lvl2pPr>
            <a:lvl3pPr marL="1824319" indent="0">
              <a:buNone/>
              <a:defRPr sz="6000"/>
            </a:lvl3pPr>
            <a:lvl4pPr marL="2736479" indent="0">
              <a:buNone/>
              <a:defRPr sz="6000"/>
            </a:lvl4pPr>
            <a:lvl5pPr marL="3648639" indent="0">
              <a:buNone/>
              <a:defRPr sz="60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342255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-1" y="1"/>
            <a:ext cx="12345887" cy="13716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A93CF-29B1-423F-8996-26EFEE32DDF9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12345887" y="0"/>
            <a:ext cx="11977788" cy="13716000"/>
          </a:xfrm>
          <a:solidFill>
            <a:schemeClr val="tx1">
              <a:lumMod val="10000"/>
              <a:lumOff val="90000"/>
            </a:schemeClr>
          </a:solidFill>
          <a:ln w="28575">
            <a:noFill/>
          </a:ln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672253" y="730251"/>
            <a:ext cx="7863634" cy="2568120"/>
          </a:xfrm>
        </p:spPr>
        <p:txBody>
          <a:bodyPr>
            <a:noAutofit/>
          </a:bodyPr>
          <a:lstStyle>
            <a:lvl1pPr>
              <a:defRPr sz="5400" b="1">
                <a:solidFill>
                  <a:srgbClr val="00125C"/>
                </a:solidFill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1672252" y="3788228"/>
            <a:ext cx="7863635" cy="856569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4400">
                <a:solidFill>
                  <a:schemeClr val="bg1"/>
                </a:solidFill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defRPr>
            </a:lvl1pPr>
            <a:lvl2pPr marL="912160" indent="0">
              <a:buNone/>
              <a:defRPr sz="6000"/>
            </a:lvl2pPr>
            <a:lvl3pPr marL="1824319" indent="0">
              <a:buNone/>
              <a:defRPr sz="6000"/>
            </a:lvl3pPr>
            <a:lvl4pPr marL="2736479" indent="0">
              <a:buNone/>
              <a:defRPr sz="6000"/>
            </a:lvl4pPr>
            <a:lvl5pPr marL="3648639" indent="0">
              <a:buNone/>
              <a:defRPr sz="60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88221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-1" y="1"/>
            <a:ext cx="15218230" cy="13716000"/>
          </a:xfrm>
          <a:prstGeom prst="rect">
            <a:avLst/>
          </a:prstGeom>
          <a:solidFill>
            <a:srgbClr val="1A53EA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A93CF-29B1-423F-8996-26EFEE32DDF9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15218229" y="0"/>
            <a:ext cx="9105446" cy="13716000"/>
          </a:xfrm>
          <a:solidFill>
            <a:schemeClr val="tx1">
              <a:lumMod val="10000"/>
              <a:lumOff val="90000"/>
            </a:schemeClr>
          </a:solidFill>
          <a:ln w="28575">
            <a:noFill/>
          </a:ln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672253" y="1350737"/>
            <a:ext cx="7863634" cy="2568120"/>
          </a:xfrm>
        </p:spPr>
        <p:txBody>
          <a:bodyPr>
            <a:noAutofit/>
          </a:bodyPr>
          <a:lstStyle>
            <a:lvl1pPr>
              <a:defRPr sz="6600" b="1">
                <a:solidFill>
                  <a:srgbClr val="FFCC02"/>
                </a:solidFill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1672253" y="4604657"/>
            <a:ext cx="5148942" cy="7749268"/>
          </a:xfrm>
        </p:spPr>
        <p:txBody>
          <a:bodyPr>
            <a:normAutofit/>
          </a:bodyPr>
          <a:lstStyle>
            <a:lvl1pPr marL="0" marR="0" indent="0" algn="l" defTabSz="1824319" rtl="0" eaLnBrk="1" fontAlgn="auto" latinLnBrk="0" hangingPunct="1">
              <a:lnSpc>
                <a:spcPct val="100000"/>
              </a:lnSpc>
              <a:spcBef>
                <a:spcPts val="199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600" b="1" i="1">
                <a:solidFill>
                  <a:srgbClr val="FFCC02"/>
                </a:solidFill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defRPr>
            </a:lvl1pPr>
            <a:lvl2pPr marL="912160" indent="0">
              <a:buNone/>
              <a:defRPr sz="6000"/>
            </a:lvl2pPr>
            <a:lvl3pPr marL="1824319" indent="0">
              <a:buNone/>
              <a:defRPr sz="6000"/>
            </a:lvl3pPr>
            <a:lvl4pPr marL="2736479" indent="0">
              <a:buNone/>
              <a:defRPr sz="6000"/>
            </a:lvl4pPr>
            <a:lvl5pPr marL="3648639" indent="0">
              <a:buNone/>
              <a:defRPr sz="6000"/>
            </a:lvl5pPr>
          </a:lstStyle>
          <a:p>
            <a:pPr marL="0" marR="0" lvl="0" indent="0" algn="l" defTabSz="1824319" rtl="0" eaLnBrk="1" fontAlgn="auto" latinLnBrk="0" hangingPunct="1">
              <a:lnSpc>
                <a:spcPct val="90000"/>
              </a:lnSpc>
              <a:spcBef>
                <a:spcPts val="199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Edit Master text styles</a:t>
            </a:r>
          </a:p>
          <a:p>
            <a:pPr lvl="0"/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4"/>
          </p:nvPr>
        </p:nvSpPr>
        <p:spPr>
          <a:xfrm>
            <a:off x="7315200" y="4604657"/>
            <a:ext cx="6727370" cy="7749268"/>
          </a:xfrm>
        </p:spPr>
        <p:txBody>
          <a:bodyPr>
            <a:normAutofit/>
          </a:bodyPr>
          <a:lstStyle>
            <a:lvl1pPr marL="0" indent="0">
              <a:buNone/>
              <a:defRPr sz="4400" b="0" i="0">
                <a:solidFill>
                  <a:schemeClr val="bg1"/>
                </a:solidFill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defRPr>
            </a:lvl1pPr>
            <a:lvl2pPr marL="912160" indent="0">
              <a:buNone/>
              <a:defRPr sz="6000"/>
            </a:lvl2pPr>
            <a:lvl3pPr marL="1824319" indent="0">
              <a:buNone/>
              <a:defRPr sz="6000"/>
            </a:lvl3pPr>
            <a:lvl4pPr marL="2736479" indent="0">
              <a:buNone/>
              <a:defRPr sz="6000"/>
            </a:lvl4pPr>
            <a:lvl5pPr marL="3648639" indent="0">
              <a:buNone/>
              <a:defRPr sz="60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025842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-340242"/>
            <a:ext cx="24518679" cy="143326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74056" y="-3342595"/>
            <a:ext cx="21450300" cy="7534275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12530752" y="3717471"/>
            <a:ext cx="10119697" cy="8791575"/>
          </a:xfrm>
        </p:spPr>
        <p:txBody>
          <a:bodyPr>
            <a:normAutofit/>
          </a:bodyPr>
          <a:lstStyle>
            <a:lvl1pPr marL="685800" indent="-685800">
              <a:lnSpc>
                <a:spcPct val="100000"/>
              </a:lnSpc>
              <a:buFont typeface="Arial" panose="020B0604020202020204" pitchFamily="34" charset="0"/>
              <a:buChar char="•"/>
              <a:defRPr sz="4800">
                <a:solidFill>
                  <a:srgbClr val="00125C"/>
                </a:solidFill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defRPr>
            </a:lvl1pPr>
            <a:lvl2pPr marL="912160" indent="0">
              <a:buNone/>
              <a:defRPr sz="6000"/>
            </a:lvl2pPr>
            <a:lvl3pPr marL="1824319" indent="0">
              <a:buNone/>
              <a:defRPr sz="6000"/>
            </a:lvl3pPr>
            <a:lvl4pPr marL="2736479" indent="0">
              <a:buNone/>
              <a:defRPr sz="6000"/>
            </a:lvl4pPr>
            <a:lvl5pPr marL="3648639" indent="0">
              <a:buNone/>
              <a:defRPr sz="60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735286" y="1154794"/>
            <a:ext cx="17915163" cy="1803399"/>
          </a:xfrm>
        </p:spPr>
        <p:txBody>
          <a:bodyPr>
            <a:noAutofit/>
          </a:bodyPr>
          <a:lstStyle>
            <a:lvl1pPr>
              <a:defRPr sz="6600" b="1">
                <a:solidFill>
                  <a:srgbClr val="1A53EA"/>
                </a:solidFill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sz="half" idx="10"/>
          </p:nvPr>
        </p:nvSpPr>
        <p:spPr>
          <a:xfrm>
            <a:off x="1824653" y="3714750"/>
            <a:ext cx="10119697" cy="8791575"/>
          </a:xfrm>
        </p:spPr>
        <p:txBody>
          <a:bodyPr>
            <a:normAutofit/>
          </a:bodyPr>
          <a:lstStyle>
            <a:lvl1pPr marL="685800" indent="-685800">
              <a:lnSpc>
                <a:spcPct val="100000"/>
              </a:lnSpc>
              <a:buFont typeface="Arial" panose="020B0604020202020204" pitchFamily="34" charset="0"/>
              <a:buChar char="•"/>
              <a:defRPr sz="4800">
                <a:solidFill>
                  <a:srgbClr val="00125C"/>
                </a:solidFill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defRPr>
            </a:lvl1pPr>
            <a:lvl2pPr marL="912160" indent="0">
              <a:buNone/>
              <a:defRPr sz="6000"/>
            </a:lvl2pPr>
            <a:lvl3pPr marL="1824319" indent="0">
              <a:buNone/>
              <a:defRPr sz="6000"/>
            </a:lvl3pPr>
            <a:lvl4pPr marL="2736479" indent="0">
              <a:buNone/>
              <a:defRPr sz="6000"/>
            </a:lvl4pPr>
            <a:lvl5pPr marL="3648639" indent="0">
              <a:buNone/>
              <a:defRPr sz="60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619265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-340242"/>
            <a:ext cx="24518679" cy="143326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74056" y="-3342595"/>
            <a:ext cx="21450300" cy="7534275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735286" y="1154794"/>
            <a:ext cx="17915163" cy="1803399"/>
          </a:xfrm>
        </p:spPr>
        <p:txBody>
          <a:bodyPr>
            <a:noAutofit/>
          </a:bodyPr>
          <a:lstStyle>
            <a:lvl1pPr>
              <a:defRPr sz="6600" b="1">
                <a:solidFill>
                  <a:srgbClr val="1A53EA"/>
                </a:solidFill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1672253" y="3562350"/>
            <a:ext cx="6622661" cy="8791575"/>
          </a:xfrm>
        </p:spPr>
        <p:txBody>
          <a:bodyPr>
            <a:normAutofit/>
          </a:bodyPr>
          <a:lstStyle>
            <a:lvl1pPr marL="685800" indent="-685800">
              <a:lnSpc>
                <a:spcPct val="100000"/>
              </a:lnSpc>
              <a:buFont typeface="Arial" panose="020B0604020202020204" pitchFamily="34" charset="0"/>
              <a:buChar char="•"/>
              <a:defRPr sz="4800">
                <a:solidFill>
                  <a:srgbClr val="00125C"/>
                </a:solidFill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defRPr>
            </a:lvl1pPr>
            <a:lvl2pPr marL="912160" indent="0">
              <a:buNone/>
              <a:defRPr sz="6000"/>
            </a:lvl2pPr>
            <a:lvl3pPr marL="1824319" indent="0">
              <a:buNone/>
              <a:defRPr sz="6000"/>
            </a:lvl3pPr>
            <a:lvl4pPr marL="2736479" indent="0">
              <a:buNone/>
              <a:defRPr sz="6000"/>
            </a:lvl4pPr>
            <a:lvl5pPr marL="3648639" indent="0">
              <a:buNone/>
              <a:defRPr sz="60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sz="half" idx="10"/>
          </p:nvPr>
        </p:nvSpPr>
        <p:spPr>
          <a:xfrm>
            <a:off x="8850037" y="3534066"/>
            <a:ext cx="6622661" cy="8791575"/>
          </a:xfrm>
        </p:spPr>
        <p:txBody>
          <a:bodyPr>
            <a:normAutofit/>
          </a:bodyPr>
          <a:lstStyle>
            <a:lvl1pPr marL="685800" indent="-685800">
              <a:lnSpc>
                <a:spcPct val="100000"/>
              </a:lnSpc>
              <a:buFont typeface="Arial" panose="020B0604020202020204" pitchFamily="34" charset="0"/>
              <a:buChar char="•"/>
              <a:defRPr sz="4800">
                <a:solidFill>
                  <a:srgbClr val="00125C"/>
                </a:solidFill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defRPr>
            </a:lvl1pPr>
            <a:lvl2pPr marL="912160" indent="0">
              <a:buNone/>
              <a:defRPr sz="6000"/>
            </a:lvl2pPr>
            <a:lvl3pPr marL="1824319" indent="0">
              <a:buNone/>
              <a:defRPr sz="6000"/>
            </a:lvl3pPr>
            <a:lvl4pPr marL="2736479" indent="0">
              <a:buNone/>
              <a:defRPr sz="6000"/>
            </a:lvl4pPr>
            <a:lvl5pPr marL="3648639" indent="0">
              <a:buNone/>
              <a:defRPr sz="60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11"/>
          </p:nvPr>
        </p:nvSpPr>
        <p:spPr>
          <a:xfrm>
            <a:off x="16027788" y="3556627"/>
            <a:ext cx="6622661" cy="8791575"/>
          </a:xfrm>
        </p:spPr>
        <p:txBody>
          <a:bodyPr>
            <a:normAutofit/>
          </a:bodyPr>
          <a:lstStyle>
            <a:lvl1pPr marL="685800" indent="-685800">
              <a:lnSpc>
                <a:spcPct val="100000"/>
              </a:lnSpc>
              <a:buFont typeface="Arial" panose="020B0604020202020204" pitchFamily="34" charset="0"/>
              <a:buChar char="•"/>
              <a:defRPr sz="4800">
                <a:solidFill>
                  <a:srgbClr val="00125C"/>
                </a:solidFill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defRPr>
            </a:lvl1pPr>
            <a:lvl2pPr marL="912160" indent="0">
              <a:buNone/>
              <a:defRPr sz="6000"/>
            </a:lvl2pPr>
            <a:lvl3pPr marL="1824319" indent="0">
              <a:buNone/>
              <a:defRPr sz="6000"/>
            </a:lvl3pPr>
            <a:lvl4pPr marL="2736479" indent="0">
              <a:buNone/>
              <a:defRPr sz="6000"/>
            </a:lvl4pPr>
            <a:lvl5pPr marL="3648639" indent="0">
              <a:buNone/>
              <a:defRPr sz="60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545618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-340242"/>
            <a:ext cx="24518679" cy="143326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74056" y="-3342595"/>
            <a:ext cx="21450300" cy="7534275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735286" y="1154794"/>
            <a:ext cx="17915163" cy="1803399"/>
          </a:xfrm>
        </p:spPr>
        <p:txBody>
          <a:bodyPr>
            <a:noAutofit/>
          </a:bodyPr>
          <a:lstStyle>
            <a:lvl1pPr>
              <a:defRPr sz="6600" b="1">
                <a:solidFill>
                  <a:srgbClr val="1A53EA"/>
                </a:solidFill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1672253" y="6270171"/>
            <a:ext cx="9692433" cy="6083754"/>
          </a:xfrm>
        </p:spPr>
        <p:txBody>
          <a:bodyPr>
            <a:normAutofit/>
          </a:bodyPr>
          <a:lstStyle>
            <a:lvl1pPr marL="685800" indent="-685800">
              <a:lnSpc>
                <a:spcPct val="100000"/>
              </a:lnSpc>
              <a:buFont typeface="Arial" panose="020B0604020202020204" pitchFamily="34" charset="0"/>
              <a:buChar char="•"/>
              <a:defRPr sz="4800">
                <a:solidFill>
                  <a:srgbClr val="00125C"/>
                </a:solidFill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defRPr>
            </a:lvl1pPr>
            <a:lvl2pPr marL="912160" indent="0">
              <a:buNone/>
              <a:defRPr sz="6000"/>
            </a:lvl2pPr>
            <a:lvl3pPr marL="1824319" indent="0">
              <a:buNone/>
              <a:defRPr sz="6000"/>
            </a:lvl3pPr>
            <a:lvl4pPr marL="2736479" indent="0">
              <a:buNone/>
              <a:defRPr sz="6000"/>
            </a:lvl4pPr>
            <a:lvl5pPr marL="3648639" indent="0">
              <a:buNone/>
              <a:defRPr sz="60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2" name="Content Placeholder 2"/>
          <p:cNvSpPr>
            <a:spLocks noGrp="1"/>
          </p:cNvSpPr>
          <p:nvPr>
            <p:ph sz="half" idx="14"/>
          </p:nvPr>
        </p:nvSpPr>
        <p:spPr>
          <a:xfrm>
            <a:off x="1672252" y="3951451"/>
            <a:ext cx="9692433" cy="186152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5400" b="1">
                <a:solidFill>
                  <a:srgbClr val="00125C"/>
                </a:solidFill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defRPr>
            </a:lvl1pPr>
            <a:lvl2pPr marL="912160" indent="0">
              <a:buNone/>
              <a:defRPr sz="6000"/>
            </a:lvl2pPr>
            <a:lvl3pPr marL="1824319" indent="0">
              <a:buNone/>
              <a:defRPr sz="6000"/>
            </a:lvl3pPr>
            <a:lvl4pPr marL="2736479" indent="0">
              <a:buNone/>
              <a:defRPr sz="6000"/>
            </a:lvl4pPr>
            <a:lvl5pPr marL="3648639" indent="0">
              <a:buNone/>
              <a:defRPr sz="60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sz="half" idx="15"/>
          </p:nvPr>
        </p:nvSpPr>
        <p:spPr>
          <a:xfrm>
            <a:off x="12246430" y="6241887"/>
            <a:ext cx="10404020" cy="6083754"/>
          </a:xfrm>
        </p:spPr>
        <p:txBody>
          <a:bodyPr>
            <a:normAutofit/>
          </a:bodyPr>
          <a:lstStyle>
            <a:lvl1pPr marL="685800" indent="-685800">
              <a:lnSpc>
                <a:spcPct val="100000"/>
              </a:lnSpc>
              <a:buFont typeface="Arial" panose="020B0604020202020204" pitchFamily="34" charset="0"/>
              <a:buChar char="•"/>
              <a:defRPr sz="4800">
                <a:solidFill>
                  <a:srgbClr val="00125C"/>
                </a:solidFill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defRPr>
            </a:lvl1pPr>
            <a:lvl2pPr marL="912160" indent="0">
              <a:buNone/>
              <a:defRPr sz="6000"/>
            </a:lvl2pPr>
            <a:lvl3pPr marL="1824319" indent="0">
              <a:buNone/>
              <a:defRPr sz="6000"/>
            </a:lvl3pPr>
            <a:lvl4pPr marL="2736479" indent="0">
              <a:buNone/>
              <a:defRPr sz="6000"/>
            </a:lvl4pPr>
            <a:lvl5pPr marL="3648639" indent="0">
              <a:buNone/>
              <a:defRPr sz="60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5" name="Content Placeholder 2"/>
          <p:cNvSpPr>
            <a:spLocks noGrp="1"/>
          </p:cNvSpPr>
          <p:nvPr>
            <p:ph sz="half" idx="16"/>
          </p:nvPr>
        </p:nvSpPr>
        <p:spPr>
          <a:xfrm>
            <a:off x="12246429" y="3923167"/>
            <a:ext cx="10404020" cy="186152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5400" b="1">
                <a:solidFill>
                  <a:srgbClr val="00125C"/>
                </a:solidFill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defRPr>
            </a:lvl1pPr>
            <a:lvl2pPr marL="912160" indent="0">
              <a:buNone/>
              <a:defRPr sz="6000"/>
            </a:lvl2pPr>
            <a:lvl3pPr marL="1824319" indent="0">
              <a:buNone/>
              <a:defRPr sz="6000"/>
            </a:lvl3pPr>
            <a:lvl4pPr marL="2736479" indent="0">
              <a:buNone/>
              <a:defRPr sz="6000"/>
            </a:lvl4pPr>
            <a:lvl5pPr marL="3648639" indent="0">
              <a:buNone/>
              <a:defRPr sz="60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728730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 userDrawn="1"/>
        </p:nvSpPr>
        <p:spPr>
          <a:xfrm>
            <a:off x="0" y="-340242"/>
            <a:ext cx="24518679" cy="143326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19739811" y="0"/>
            <a:ext cx="4567822" cy="4567822"/>
          </a:xfrm>
          <a:ln>
            <a:noFill/>
          </a:ln>
        </p:spPr>
      </p:sp>
      <p:sp>
        <p:nvSpPr>
          <p:cNvPr id="27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15204073" y="4567821"/>
            <a:ext cx="4567822" cy="4605423"/>
          </a:xfrm>
          <a:ln>
            <a:noFill/>
          </a:ln>
        </p:spPr>
      </p:sp>
      <p:sp>
        <p:nvSpPr>
          <p:cNvPr id="29" name="Title 1"/>
          <p:cNvSpPr>
            <a:spLocks noGrp="1"/>
          </p:cNvSpPr>
          <p:nvPr>
            <p:ph type="title"/>
          </p:nvPr>
        </p:nvSpPr>
        <p:spPr>
          <a:xfrm>
            <a:off x="1672252" y="730251"/>
            <a:ext cx="11875305" cy="1242928"/>
          </a:xfrm>
        </p:spPr>
        <p:txBody>
          <a:bodyPr>
            <a:noAutofit/>
          </a:bodyPr>
          <a:lstStyle>
            <a:lvl1pPr>
              <a:defRPr sz="6000" b="1">
                <a:solidFill>
                  <a:schemeClr val="accent1"/>
                </a:solidFill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0" name="Content Placeholder 2"/>
          <p:cNvSpPr>
            <a:spLocks noGrp="1"/>
          </p:cNvSpPr>
          <p:nvPr>
            <p:ph sz="half" idx="1"/>
          </p:nvPr>
        </p:nvSpPr>
        <p:spPr>
          <a:xfrm>
            <a:off x="1672252" y="2358190"/>
            <a:ext cx="11875305" cy="9995736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4800">
                <a:solidFill>
                  <a:srgbClr val="00125C"/>
                </a:solidFill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defRPr>
            </a:lvl1pPr>
            <a:lvl2pPr marL="912160" indent="0">
              <a:buNone/>
              <a:defRPr sz="6000"/>
            </a:lvl2pPr>
            <a:lvl3pPr marL="1824319" indent="0">
              <a:buNone/>
              <a:defRPr sz="6000"/>
            </a:lvl3pPr>
            <a:lvl4pPr marL="2736479" indent="0">
              <a:buNone/>
              <a:defRPr sz="6000"/>
            </a:lvl4pPr>
            <a:lvl5pPr marL="3648639" indent="0">
              <a:buNone/>
              <a:defRPr sz="60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1" name="Rectangle 30"/>
          <p:cNvSpPr/>
          <p:nvPr userDrawn="1"/>
        </p:nvSpPr>
        <p:spPr>
          <a:xfrm>
            <a:off x="19779917" y="4567821"/>
            <a:ext cx="4567822" cy="4605423"/>
          </a:xfrm>
          <a:prstGeom prst="rect">
            <a:avLst/>
          </a:prstGeom>
          <a:solidFill>
            <a:srgbClr val="FFCC02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Rectangle 31"/>
          <p:cNvSpPr/>
          <p:nvPr userDrawn="1"/>
        </p:nvSpPr>
        <p:spPr>
          <a:xfrm>
            <a:off x="15188031" y="9173245"/>
            <a:ext cx="4591884" cy="4567822"/>
          </a:xfrm>
          <a:prstGeom prst="rect">
            <a:avLst/>
          </a:prstGeom>
          <a:solidFill>
            <a:srgbClr val="1A53EA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ectangle 32"/>
          <p:cNvSpPr/>
          <p:nvPr userDrawn="1"/>
        </p:nvSpPr>
        <p:spPr>
          <a:xfrm>
            <a:off x="15188031" y="13538"/>
            <a:ext cx="4575842" cy="4554283"/>
          </a:xfrm>
          <a:prstGeom prst="rect">
            <a:avLst/>
          </a:prstGeom>
          <a:solidFill>
            <a:srgbClr val="18B8A6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 33"/>
          <p:cNvSpPr/>
          <p:nvPr userDrawn="1"/>
        </p:nvSpPr>
        <p:spPr>
          <a:xfrm>
            <a:off x="19755853" y="9173245"/>
            <a:ext cx="4591885" cy="4567822"/>
          </a:xfrm>
          <a:prstGeom prst="rect">
            <a:avLst/>
          </a:prstGeom>
          <a:solidFill>
            <a:srgbClr val="00125C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Content Placeholder 2"/>
          <p:cNvSpPr>
            <a:spLocks noGrp="1"/>
          </p:cNvSpPr>
          <p:nvPr>
            <p:ph sz="half" idx="16"/>
          </p:nvPr>
        </p:nvSpPr>
        <p:spPr>
          <a:xfrm>
            <a:off x="15543097" y="508860"/>
            <a:ext cx="3857691" cy="3563639"/>
          </a:xfrm>
        </p:spPr>
        <p:txBody>
          <a:bodyPr>
            <a:normAutofit/>
          </a:bodyPr>
          <a:lstStyle>
            <a:lvl1pPr marL="0" indent="0">
              <a:buNone/>
              <a:defRPr sz="4800">
                <a:solidFill>
                  <a:srgbClr val="00125C"/>
                </a:solidFill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defRPr>
            </a:lvl1pPr>
            <a:lvl2pPr marL="912160" indent="0">
              <a:buNone/>
              <a:defRPr sz="6000"/>
            </a:lvl2pPr>
            <a:lvl3pPr marL="1824319" indent="0">
              <a:buNone/>
              <a:defRPr sz="6000"/>
            </a:lvl3pPr>
            <a:lvl4pPr marL="2736479" indent="0">
              <a:buNone/>
              <a:defRPr sz="6000"/>
            </a:lvl4pPr>
            <a:lvl5pPr marL="3648639" indent="0">
              <a:buNone/>
              <a:defRPr sz="60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8" name="Content Placeholder 2"/>
          <p:cNvSpPr>
            <a:spLocks noGrp="1"/>
          </p:cNvSpPr>
          <p:nvPr>
            <p:ph sz="half" idx="17"/>
          </p:nvPr>
        </p:nvSpPr>
        <p:spPr>
          <a:xfrm>
            <a:off x="20134982" y="5121370"/>
            <a:ext cx="3857691" cy="3563639"/>
          </a:xfrm>
        </p:spPr>
        <p:txBody>
          <a:bodyPr>
            <a:normAutofit/>
          </a:bodyPr>
          <a:lstStyle>
            <a:lvl1pPr marL="0" indent="0">
              <a:buNone/>
              <a:defRPr sz="4800">
                <a:solidFill>
                  <a:srgbClr val="00125C"/>
                </a:solidFill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defRPr>
            </a:lvl1pPr>
            <a:lvl2pPr marL="912160" indent="0">
              <a:buNone/>
              <a:defRPr sz="6000"/>
            </a:lvl2pPr>
            <a:lvl3pPr marL="1824319" indent="0">
              <a:buNone/>
              <a:defRPr sz="6000"/>
            </a:lvl3pPr>
            <a:lvl4pPr marL="2736479" indent="0">
              <a:buNone/>
              <a:defRPr sz="6000"/>
            </a:lvl4pPr>
            <a:lvl5pPr marL="3648639" indent="0">
              <a:buNone/>
              <a:defRPr sz="60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9" name="Content Placeholder 2"/>
          <p:cNvSpPr>
            <a:spLocks noGrp="1"/>
          </p:cNvSpPr>
          <p:nvPr>
            <p:ph sz="half" idx="18"/>
          </p:nvPr>
        </p:nvSpPr>
        <p:spPr>
          <a:xfrm>
            <a:off x="15543096" y="9675336"/>
            <a:ext cx="3857691" cy="3563639"/>
          </a:xfrm>
        </p:spPr>
        <p:txBody>
          <a:bodyPr>
            <a:normAutofit/>
          </a:bodyPr>
          <a:lstStyle>
            <a:lvl1pPr marL="0" indent="0">
              <a:buNone/>
              <a:defRPr sz="4800">
                <a:solidFill>
                  <a:schemeClr val="bg1"/>
                </a:solidFill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defRPr>
            </a:lvl1pPr>
            <a:lvl2pPr marL="912160" indent="0">
              <a:buNone/>
              <a:defRPr sz="6000"/>
            </a:lvl2pPr>
            <a:lvl3pPr marL="1824319" indent="0">
              <a:buNone/>
              <a:defRPr sz="6000"/>
            </a:lvl3pPr>
            <a:lvl4pPr marL="2736479" indent="0">
              <a:buNone/>
              <a:defRPr sz="6000"/>
            </a:lvl4pPr>
            <a:lvl5pPr marL="3648639" indent="0">
              <a:buNone/>
              <a:defRPr sz="60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0" name="Content Placeholder 2"/>
          <p:cNvSpPr>
            <a:spLocks noGrp="1"/>
          </p:cNvSpPr>
          <p:nvPr>
            <p:ph sz="half" idx="19"/>
          </p:nvPr>
        </p:nvSpPr>
        <p:spPr>
          <a:xfrm>
            <a:off x="20134982" y="9726793"/>
            <a:ext cx="3857691" cy="3563639"/>
          </a:xfrm>
        </p:spPr>
        <p:txBody>
          <a:bodyPr>
            <a:normAutofit/>
          </a:bodyPr>
          <a:lstStyle>
            <a:lvl1pPr marL="0" indent="0">
              <a:buNone/>
              <a:defRPr sz="4800">
                <a:solidFill>
                  <a:schemeClr val="bg1"/>
                </a:solidFill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defRPr>
            </a:lvl1pPr>
            <a:lvl2pPr marL="912160" indent="0">
              <a:buNone/>
              <a:defRPr sz="6000"/>
            </a:lvl2pPr>
            <a:lvl3pPr marL="1824319" indent="0">
              <a:buNone/>
              <a:defRPr sz="6000"/>
            </a:lvl3pPr>
            <a:lvl4pPr marL="2736479" indent="0">
              <a:buNone/>
              <a:defRPr sz="6000"/>
            </a:lvl4pPr>
            <a:lvl5pPr marL="3648639" indent="0">
              <a:buNone/>
              <a:defRPr sz="60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013664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-340242"/>
            <a:ext cx="24518679" cy="14332689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892662">
            <a:off x="-4115749" y="-9047591"/>
            <a:ext cx="32555174" cy="358148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0460" y="2244726"/>
            <a:ext cx="18242756" cy="4775200"/>
          </a:xfrm>
        </p:spPr>
        <p:txBody>
          <a:bodyPr anchor="b">
            <a:normAutofit/>
          </a:bodyPr>
          <a:lstStyle>
            <a:lvl1pPr algn="ctr">
              <a:defRPr sz="9600" b="1">
                <a:solidFill>
                  <a:srgbClr val="FFCC0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40460" y="7204076"/>
            <a:ext cx="18242756" cy="3311524"/>
          </a:xfrm>
        </p:spPr>
        <p:txBody>
          <a:bodyPr>
            <a:normAutofit/>
          </a:bodyPr>
          <a:lstStyle>
            <a:lvl1pPr marL="0" indent="0" algn="ctr">
              <a:buNone/>
              <a:defRPr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2160" indent="0" algn="ctr">
              <a:buNone/>
              <a:defRPr sz="3990"/>
            </a:lvl2pPr>
            <a:lvl3pPr marL="1824319" indent="0" algn="ctr">
              <a:buNone/>
              <a:defRPr sz="3591"/>
            </a:lvl3pPr>
            <a:lvl4pPr marL="2736479" indent="0" algn="ctr">
              <a:buNone/>
              <a:defRPr sz="3192"/>
            </a:lvl4pPr>
            <a:lvl5pPr marL="3648639" indent="0" algn="ctr">
              <a:buNone/>
              <a:defRPr sz="3192"/>
            </a:lvl5pPr>
            <a:lvl6pPr marL="4560799" indent="0" algn="ctr">
              <a:buNone/>
              <a:defRPr sz="3192"/>
            </a:lvl6pPr>
            <a:lvl7pPr marL="5472958" indent="0" algn="ctr">
              <a:buNone/>
              <a:defRPr sz="3192"/>
            </a:lvl7pPr>
            <a:lvl8pPr marL="6385118" indent="0" algn="ctr">
              <a:buNone/>
              <a:defRPr sz="3192"/>
            </a:lvl8pPr>
            <a:lvl9pPr marL="7297278" indent="0" algn="ctr">
              <a:buNone/>
              <a:defRPr sz="3192"/>
            </a:lvl9pPr>
          </a:lstStyle>
          <a:p>
            <a:r>
              <a:rPr lang="en-US" dirty="0"/>
              <a:t>Click to edit subtitle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FD864-7D01-4D6D-A999-672658A2FBDB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A93CF-29B1-423F-8996-26EFEE32DDF9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87" t="11124" r="11648" b="9885"/>
          <a:stretch/>
        </p:blipFill>
        <p:spPr>
          <a:xfrm>
            <a:off x="344177" y="12052974"/>
            <a:ext cx="2052580" cy="154354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2" y="-11562"/>
            <a:ext cx="4028040" cy="2419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7500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-340242"/>
            <a:ext cx="24518679" cy="143326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672253" y="730251"/>
            <a:ext cx="7863634" cy="2568120"/>
          </a:xfrm>
        </p:spPr>
        <p:txBody>
          <a:bodyPr>
            <a:noAutofit/>
          </a:bodyPr>
          <a:lstStyle>
            <a:lvl1pPr>
              <a:defRPr sz="6000" b="1">
                <a:solidFill>
                  <a:schemeClr val="accent1"/>
                </a:solidFill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sz="half" idx="1"/>
          </p:nvPr>
        </p:nvSpPr>
        <p:spPr>
          <a:xfrm>
            <a:off x="1672252" y="3788228"/>
            <a:ext cx="7863635" cy="856569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4800">
                <a:solidFill>
                  <a:srgbClr val="00125C"/>
                </a:solidFill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defRPr>
            </a:lvl1pPr>
            <a:lvl2pPr marL="912160" indent="0">
              <a:buNone/>
              <a:defRPr sz="6000"/>
            </a:lvl2pPr>
            <a:lvl3pPr marL="1824319" indent="0">
              <a:buNone/>
              <a:defRPr sz="6000"/>
            </a:lvl3pPr>
            <a:lvl4pPr marL="2736479" indent="0">
              <a:buNone/>
              <a:defRPr sz="6000"/>
            </a:lvl4pPr>
            <a:lvl5pPr marL="3648639" indent="0">
              <a:buNone/>
              <a:defRPr sz="60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17469852" y="6862177"/>
            <a:ext cx="6853823" cy="6853823"/>
          </a:xfrm>
        </p:spPr>
      </p:sp>
      <p:sp>
        <p:nvSpPr>
          <p:cNvPr id="11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10616029" y="12533"/>
            <a:ext cx="6853823" cy="6853823"/>
          </a:xfrm>
        </p:spPr>
      </p:sp>
      <p:sp>
        <p:nvSpPr>
          <p:cNvPr id="16" name="Rectangle 15"/>
          <p:cNvSpPr/>
          <p:nvPr userDrawn="1"/>
        </p:nvSpPr>
        <p:spPr>
          <a:xfrm>
            <a:off x="17469852" y="8355"/>
            <a:ext cx="6853823" cy="6862177"/>
          </a:xfrm>
          <a:prstGeom prst="rect">
            <a:avLst/>
          </a:prstGeom>
          <a:solidFill>
            <a:srgbClr val="1A53EA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/>
          <p:cNvSpPr/>
          <p:nvPr userDrawn="1"/>
        </p:nvSpPr>
        <p:spPr>
          <a:xfrm>
            <a:off x="10616398" y="6860090"/>
            <a:ext cx="6853823" cy="6862177"/>
          </a:xfrm>
          <a:prstGeom prst="rect">
            <a:avLst/>
          </a:prstGeom>
          <a:solidFill>
            <a:srgbClr val="00125C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Content Placeholder 2"/>
          <p:cNvSpPr>
            <a:spLocks noGrp="1"/>
          </p:cNvSpPr>
          <p:nvPr>
            <p:ph sz="half" idx="17"/>
          </p:nvPr>
        </p:nvSpPr>
        <p:spPr>
          <a:xfrm>
            <a:off x="18223070" y="716597"/>
            <a:ext cx="5388044" cy="5390289"/>
          </a:xfrm>
        </p:spPr>
        <p:txBody>
          <a:bodyPr>
            <a:normAutofit/>
          </a:bodyPr>
          <a:lstStyle>
            <a:lvl1pPr marL="0" indent="0">
              <a:buNone/>
              <a:defRPr sz="4800">
                <a:solidFill>
                  <a:srgbClr val="FFCC02"/>
                </a:solidFill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defRPr>
            </a:lvl1pPr>
            <a:lvl2pPr marL="912160" indent="0">
              <a:buNone/>
              <a:defRPr sz="6000"/>
            </a:lvl2pPr>
            <a:lvl3pPr marL="1824319" indent="0">
              <a:buNone/>
              <a:defRPr sz="6000"/>
            </a:lvl3pPr>
            <a:lvl4pPr marL="2736479" indent="0">
              <a:buNone/>
              <a:defRPr sz="6000"/>
            </a:lvl4pPr>
            <a:lvl5pPr marL="3648639" indent="0">
              <a:buNone/>
              <a:defRPr sz="60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0" name="Content Placeholder 2"/>
          <p:cNvSpPr>
            <a:spLocks noGrp="1"/>
          </p:cNvSpPr>
          <p:nvPr>
            <p:ph sz="half" idx="18"/>
          </p:nvPr>
        </p:nvSpPr>
        <p:spPr>
          <a:xfrm>
            <a:off x="11348918" y="7734257"/>
            <a:ext cx="5388044" cy="5390289"/>
          </a:xfrm>
        </p:spPr>
        <p:txBody>
          <a:bodyPr>
            <a:normAutofit/>
          </a:bodyPr>
          <a:lstStyle>
            <a:lvl1pPr marL="0" indent="0">
              <a:buNone/>
              <a:defRPr sz="4800">
                <a:solidFill>
                  <a:schemeClr val="bg1"/>
                </a:solidFill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defRPr>
            </a:lvl1pPr>
            <a:lvl2pPr marL="912160" indent="0">
              <a:buNone/>
              <a:defRPr sz="6000"/>
            </a:lvl2pPr>
            <a:lvl3pPr marL="1824319" indent="0">
              <a:buNone/>
              <a:defRPr sz="6000"/>
            </a:lvl3pPr>
            <a:lvl4pPr marL="2736479" indent="0">
              <a:buNone/>
              <a:defRPr sz="6000"/>
            </a:lvl4pPr>
            <a:lvl5pPr marL="3648639" indent="0">
              <a:buNone/>
              <a:defRPr sz="60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19003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11977788" y="1"/>
            <a:ext cx="12345887" cy="13716000"/>
          </a:xfrm>
          <a:prstGeom prst="rect">
            <a:avLst/>
          </a:prstGeom>
          <a:solidFill>
            <a:srgbClr val="1A53EA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178595" y="12712701"/>
            <a:ext cx="5472827" cy="730250"/>
          </a:xfrm>
        </p:spPr>
        <p:txBody>
          <a:bodyPr/>
          <a:lstStyle/>
          <a:p>
            <a:fld id="{3D9A93CF-29B1-423F-8996-26EFEE32DDF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1977788" cy="13716000"/>
          </a:xfrm>
          <a:solidFill>
            <a:schemeClr val="tx1">
              <a:lumMod val="10000"/>
              <a:lumOff val="90000"/>
            </a:schemeClr>
          </a:solidFill>
          <a:ln w="28575">
            <a:noFill/>
          </a:ln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3781314" y="730251"/>
            <a:ext cx="8870108" cy="11709400"/>
          </a:xfrm>
        </p:spPr>
        <p:txBody>
          <a:bodyPr>
            <a:noAutofit/>
          </a:bodyPr>
          <a:lstStyle>
            <a:lvl1pPr>
              <a:defRPr sz="7200" b="1" i="1">
                <a:solidFill>
                  <a:srgbClr val="FFCC02"/>
                </a:solidFill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260556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11977788" y="1"/>
            <a:ext cx="12345887" cy="13716000"/>
          </a:xfrm>
          <a:prstGeom prst="rect">
            <a:avLst/>
          </a:prstGeom>
          <a:solidFill>
            <a:srgbClr val="18B8A6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178595" y="12712701"/>
            <a:ext cx="5472827" cy="730250"/>
          </a:xfrm>
        </p:spPr>
        <p:txBody>
          <a:bodyPr/>
          <a:lstStyle/>
          <a:p>
            <a:fld id="{3D9A93CF-29B1-423F-8996-26EFEE32DDF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1977788" cy="13716000"/>
          </a:xfrm>
          <a:solidFill>
            <a:schemeClr val="tx1">
              <a:lumMod val="10000"/>
              <a:lumOff val="90000"/>
            </a:schemeClr>
          </a:solidFill>
          <a:ln w="28575">
            <a:noFill/>
          </a:ln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3781314" y="730251"/>
            <a:ext cx="8870108" cy="11709400"/>
          </a:xfrm>
        </p:spPr>
        <p:txBody>
          <a:bodyPr>
            <a:noAutofit/>
          </a:bodyPr>
          <a:lstStyle>
            <a:lvl1pPr>
              <a:defRPr sz="7200" b="1" i="1">
                <a:solidFill>
                  <a:srgbClr val="00125C"/>
                </a:solidFill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024480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19755853" y="0"/>
            <a:ext cx="4567822" cy="4567822"/>
          </a:xfrm>
          <a:ln>
            <a:noFill/>
          </a:ln>
        </p:spPr>
      </p:sp>
      <p:sp>
        <p:nvSpPr>
          <p:cNvPr id="9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19755853" y="4567822"/>
            <a:ext cx="4567822" cy="4567822"/>
          </a:xfrm>
        </p:spPr>
      </p:sp>
      <p:sp>
        <p:nvSpPr>
          <p:cNvPr id="10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19755853" y="9135644"/>
            <a:ext cx="4567822" cy="4567822"/>
          </a:xfrm>
          <a:ln>
            <a:noFill/>
          </a:ln>
        </p:spPr>
      </p:sp>
      <p:sp>
        <p:nvSpPr>
          <p:cNvPr id="1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15188031" y="12534"/>
            <a:ext cx="4567822" cy="4567822"/>
          </a:xfrm>
        </p:spPr>
      </p:sp>
      <p:sp>
        <p:nvSpPr>
          <p:cNvPr id="14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15188031" y="4580356"/>
            <a:ext cx="4567822" cy="4567822"/>
          </a:xfrm>
          <a:ln>
            <a:noFill/>
          </a:ln>
        </p:spPr>
      </p:sp>
      <p:sp>
        <p:nvSpPr>
          <p:cNvPr id="15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15188031" y="9148178"/>
            <a:ext cx="4567822" cy="4567822"/>
          </a:xfrm>
        </p:spPr>
      </p:sp>
    </p:spTree>
    <p:extLst>
      <p:ext uri="{BB962C8B-B14F-4D97-AF65-F5344CB8AC3E}">
        <p14:creationId xmlns:p14="http://schemas.microsoft.com/office/powerpoint/2010/main" val="6381202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17469852" y="12533"/>
            <a:ext cx="6853823" cy="6853823"/>
          </a:xfrm>
        </p:spPr>
      </p:sp>
      <p:sp>
        <p:nvSpPr>
          <p:cNvPr id="9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17469852" y="6862177"/>
            <a:ext cx="6853823" cy="6853823"/>
          </a:xfrm>
        </p:spPr>
      </p:sp>
      <p:sp>
        <p:nvSpPr>
          <p:cNvPr id="10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10616029" y="12533"/>
            <a:ext cx="6853823" cy="6853823"/>
          </a:xfrm>
        </p:spPr>
      </p:sp>
      <p:sp>
        <p:nvSpPr>
          <p:cNvPr id="11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10616029" y="6862177"/>
            <a:ext cx="6853823" cy="6853823"/>
          </a:xfrm>
        </p:spPr>
      </p:sp>
    </p:spTree>
    <p:extLst>
      <p:ext uri="{BB962C8B-B14F-4D97-AF65-F5344CB8AC3E}">
        <p14:creationId xmlns:p14="http://schemas.microsoft.com/office/powerpoint/2010/main" val="32550772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FD864-7D01-4D6D-A999-672658A2FBDB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A93CF-29B1-423F-8996-26EFEE32D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2568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406630" y="730250"/>
            <a:ext cx="5244792" cy="1162367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72253" y="730250"/>
            <a:ext cx="15430331" cy="11623676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FD864-7D01-4D6D-A999-672658A2FBDB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A93CF-29B1-423F-8996-26EFEE32D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5831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fld id="{78856E1A-3FAF-8148-AC04-61D43A5BF418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24323675" cy="1280624"/>
          </a:xfrm>
          <a:prstGeom prst="rect">
            <a:avLst/>
          </a:prstGeom>
          <a:solidFill>
            <a:srgbClr val="6EB7D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4788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91712" y="0"/>
            <a:ext cx="16495843" cy="1280624"/>
          </a:xfrm>
        </p:spPr>
        <p:txBody>
          <a:bodyPr>
            <a:normAutofit/>
          </a:bodyPr>
          <a:lstStyle>
            <a:lvl1pPr algn="l">
              <a:defRPr sz="532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957992" y="3200403"/>
            <a:ext cx="22429562" cy="9051925"/>
          </a:xfr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9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8310589" y="13190832"/>
            <a:ext cx="7702497" cy="525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394" b="1">
                <a:solidFill>
                  <a:srgbClr val="1E2644"/>
                </a:solidFill>
                <a:latin typeface="Arial"/>
                <a:cs typeface="Arial"/>
              </a:defRPr>
            </a:lvl1pPr>
          </a:lstStyle>
          <a:p>
            <a:r>
              <a:rPr lang="fr-FR" dirty="0" err="1"/>
              <a:t>mercator-ocean.eu</a:t>
            </a:r>
            <a:endParaRPr lang="fr-FR" dirty="0"/>
          </a:p>
        </p:txBody>
      </p:sp>
      <p:pic>
        <p:nvPicPr>
          <p:cNvPr id="10" name="Image 9" descr="Mercator-Rectangle-Sans-Fond-Blanc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213" y="232157"/>
            <a:ext cx="2980765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4213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3" y="0"/>
            <a:ext cx="5545995" cy="13716000"/>
            <a:chOff x="0" y="0"/>
            <a:chExt cx="2084906" cy="5143500"/>
          </a:xfrm>
        </p:grpSpPr>
        <p:pic>
          <p:nvPicPr>
            <p:cNvPr id="40" name="Picture 2" descr="S:\F15015_Copernicus\3_Work\330_Work-in-process\SC4_BackgroundMat\Visual_ID\Photos\Po_River_Italy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rot="10800000">
              <a:off x="0" y="0"/>
              <a:ext cx="2077082" cy="5143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" name="Rectangle 40"/>
            <p:cNvSpPr/>
            <p:nvPr userDrawn="1"/>
          </p:nvSpPr>
          <p:spPr>
            <a:xfrm>
              <a:off x="0" y="1"/>
              <a:ext cx="2077083" cy="514349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431781"/>
              <a:endParaRPr lang="en-US" sz="4788">
                <a:solidFill>
                  <a:prstClr val="white"/>
                </a:solidFill>
              </a:endParaRPr>
            </a:p>
          </p:txBody>
        </p:sp>
        <p:sp>
          <p:nvSpPr>
            <p:cNvPr id="42" name="Rectangle 41"/>
            <p:cNvSpPr/>
            <p:nvPr userDrawn="1"/>
          </p:nvSpPr>
          <p:spPr>
            <a:xfrm>
              <a:off x="0" y="1"/>
              <a:ext cx="2084906" cy="514349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431781"/>
              <a:endParaRPr lang="en-US" sz="4788">
                <a:solidFill>
                  <a:prstClr val="white"/>
                </a:solidFill>
              </a:endParaRPr>
            </a:p>
          </p:txBody>
        </p:sp>
      </p:grpSp>
      <p:sp>
        <p:nvSpPr>
          <p:cNvPr id="4" name="Footer Placeholder 3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2308161" y="693548"/>
            <a:ext cx="20799338" cy="755779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4788" b="0" spc="1862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21" name="Straight Connector 20"/>
          <p:cNvCxnSpPr/>
          <p:nvPr userDrawn="1"/>
        </p:nvCxnSpPr>
        <p:spPr>
          <a:xfrm>
            <a:off x="1173910" y="2337193"/>
            <a:ext cx="0" cy="10864019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 userDrawn="1"/>
        </p:nvSpPr>
        <p:spPr>
          <a:xfrm>
            <a:off x="-97124" y="1639562"/>
            <a:ext cx="2515920" cy="695804"/>
          </a:xfrm>
          <a:prstGeom prst="rect">
            <a:avLst/>
          </a:prstGeom>
          <a:noFill/>
        </p:spPr>
        <p:txBody>
          <a:bodyPr wrap="square" lIns="243184" tIns="121589" rIns="243184" bIns="121589" rtlCol="0">
            <a:spAutoFit/>
          </a:bodyPr>
          <a:lstStyle/>
          <a:p>
            <a:pPr algn="ctr" defTabSz="2431781"/>
            <a:r>
              <a:rPr lang="es-ES" sz="2926" b="1" err="1">
                <a:solidFill>
                  <a:srgbClr val="25408F"/>
                </a:solidFill>
              </a:rPr>
              <a:t>Copernicus</a:t>
            </a:r>
            <a:endParaRPr lang="en-US" sz="2926" b="1">
              <a:solidFill>
                <a:srgbClr val="25408F"/>
              </a:solidFill>
            </a:endParaRPr>
          </a:p>
        </p:txBody>
      </p:sp>
      <p:pic>
        <p:nvPicPr>
          <p:cNvPr id="15" name="Picture 2" descr="C:\Users\Designer\Desktop\PRESENTATION COPERNICUS\Copernicus ICON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4437" y="58155"/>
            <a:ext cx="1988540" cy="1999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565785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2253" y="3651251"/>
            <a:ext cx="21757437" cy="7763808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3591"/>
              </a:spcAft>
              <a:defRPr/>
            </a:lvl1pPr>
            <a:lvl2pPr>
              <a:lnSpc>
                <a:spcPct val="100000"/>
              </a:lnSpc>
              <a:spcAft>
                <a:spcPts val="3591"/>
              </a:spcAft>
              <a:defRPr/>
            </a:lvl2pPr>
            <a:lvl3pPr>
              <a:lnSpc>
                <a:spcPct val="100000"/>
              </a:lnSpc>
              <a:spcAft>
                <a:spcPts val="3591"/>
              </a:spcAft>
              <a:defRPr/>
            </a:lvl3pPr>
            <a:lvl4pPr>
              <a:lnSpc>
                <a:spcPct val="100000"/>
              </a:lnSpc>
              <a:spcAft>
                <a:spcPts val="3591"/>
              </a:spcAft>
              <a:defRPr/>
            </a:lvl4pPr>
            <a:lvl5pPr>
              <a:lnSpc>
                <a:spcPct val="100000"/>
              </a:lnSpc>
              <a:spcAft>
                <a:spcPts val="3591"/>
              </a:spcAft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7" name="Straight Connector 6"/>
          <p:cNvCxnSpPr/>
          <p:nvPr userDrawn="1"/>
        </p:nvCxnSpPr>
        <p:spPr>
          <a:xfrm flipH="1">
            <a:off x="1672254" y="0"/>
            <a:ext cx="3" cy="2552715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1936642" y="965720"/>
            <a:ext cx="20979170" cy="1564715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16306597" y="11929932"/>
            <a:ext cx="7511283" cy="1868541"/>
            <a:chOff x="8173519" y="5964964"/>
            <a:chExt cx="3764956" cy="934271"/>
          </a:xfrm>
        </p:grpSpPr>
        <p:sp>
          <p:nvSpPr>
            <p:cNvPr id="10" name="Rectangle 9"/>
            <p:cNvSpPr/>
            <p:nvPr userDrawn="1"/>
          </p:nvSpPr>
          <p:spPr>
            <a:xfrm>
              <a:off x="9930213" y="5964964"/>
              <a:ext cx="2008262" cy="82894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 sz="3591"/>
            </a:p>
          </p:txBody>
        </p:sp>
        <p:pic>
          <p:nvPicPr>
            <p:cNvPr id="11" name="Picture 10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73519" y="5964964"/>
              <a:ext cx="3513388" cy="9342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413882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-340242"/>
            <a:ext cx="24518679" cy="14332689"/>
          </a:xfrm>
          <a:prstGeom prst="rect">
            <a:avLst/>
          </a:prstGeom>
          <a:solidFill>
            <a:srgbClr val="903F98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17820" y="-340242"/>
            <a:ext cx="15925800" cy="125920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0460" y="2244726"/>
            <a:ext cx="18242756" cy="4775200"/>
          </a:xfrm>
        </p:spPr>
        <p:txBody>
          <a:bodyPr anchor="b">
            <a:normAutofit/>
          </a:bodyPr>
          <a:lstStyle>
            <a:lvl1pPr algn="ctr">
              <a:defRPr sz="9600" b="1">
                <a:solidFill>
                  <a:srgbClr val="FFCC0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40460" y="7204076"/>
            <a:ext cx="18242756" cy="3311524"/>
          </a:xfrm>
        </p:spPr>
        <p:txBody>
          <a:bodyPr>
            <a:normAutofit/>
          </a:bodyPr>
          <a:lstStyle>
            <a:lvl1pPr marL="0" indent="0" algn="ctr">
              <a:buNone/>
              <a:defRPr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2160" indent="0" algn="ctr">
              <a:buNone/>
              <a:defRPr sz="3990"/>
            </a:lvl2pPr>
            <a:lvl3pPr marL="1824319" indent="0" algn="ctr">
              <a:buNone/>
              <a:defRPr sz="3591"/>
            </a:lvl3pPr>
            <a:lvl4pPr marL="2736479" indent="0" algn="ctr">
              <a:buNone/>
              <a:defRPr sz="3192"/>
            </a:lvl4pPr>
            <a:lvl5pPr marL="3648639" indent="0" algn="ctr">
              <a:buNone/>
              <a:defRPr sz="3192"/>
            </a:lvl5pPr>
            <a:lvl6pPr marL="4560799" indent="0" algn="ctr">
              <a:buNone/>
              <a:defRPr sz="3192"/>
            </a:lvl6pPr>
            <a:lvl7pPr marL="5472958" indent="0" algn="ctr">
              <a:buNone/>
              <a:defRPr sz="3192"/>
            </a:lvl7pPr>
            <a:lvl8pPr marL="6385118" indent="0" algn="ctr">
              <a:buNone/>
              <a:defRPr sz="3192"/>
            </a:lvl8pPr>
            <a:lvl9pPr marL="7297278" indent="0" algn="ctr">
              <a:buNone/>
              <a:defRPr sz="3192"/>
            </a:lvl9pPr>
          </a:lstStyle>
          <a:p>
            <a:r>
              <a:rPr lang="en-US" dirty="0"/>
              <a:t>Click to edit subtitle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FD864-7D01-4D6D-A999-672658A2FBDB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A93CF-29B1-423F-8996-26EFEE32DDF9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87" t="11124" r="11648" b="9885"/>
          <a:stretch/>
        </p:blipFill>
        <p:spPr>
          <a:xfrm>
            <a:off x="344177" y="12052974"/>
            <a:ext cx="2052580" cy="154354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2" y="-11562"/>
            <a:ext cx="4028040" cy="2419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5486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2253" y="3651251"/>
            <a:ext cx="21757437" cy="7763808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3591"/>
              </a:spcAft>
              <a:defRPr/>
            </a:lvl1pPr>
            <a:lvl2pPr>
              <a:lnSpc>
                <a:spcPct val="100000"/>
              </a:lnSpc>
              <a:spcAft>
                <a:spcPts val="3591"/>
              </a:spcAft>
              <a:defRPr/>
            </a:lvl2pPr>
            <a:lvl3pPr>
              <a:lnSpc>
                <a:spcPct val="100000"/>
              </a:lnSpc>
              <a:spcAft>
                <a:spcPts val="3591"/>
              </a:spcAft>
              <a:defRPr/>
            </a:lvl3pPr>
            <a:lvl4pPr>
              <a:lnSpc>
                <a:spcPct val="100000"/>
              </a:lnSpc>
              <a:spcAft>
                <a:spcPts val="3591"/>
              </a:spcAft>
              <a:defRPr/>
            </a:lvl4pPr>
            <a:lvl5pPr>
              <a:lnSpc>
                <a:spcPct val="100000"/>
              </a:lnSpc>
              <a:spcAft>
                <a:spcPts val="3591"/>
              </a:spcAft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1936642" y="965720"/>
            <a:ext cx="20979170" cy="1564715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16306597" y="11929932"/>
            <a:ext cx="7511283" cy="1868541"/>
            <a:chOff x="8173519" y="5964964"/>
            <a:chExt cx="3764956" cy="934271"/>
          </a:xfrm>
        </p:grpSpPr>
        <p:sp>
          <p:nvSpPr>
            <p:cNvPr id="10" name="Rectangle 9"/>
            <p:cNvSpPr/>
            <p:nvPr userDrawn="1"/>
          </p:nvSpPr>
          <p:spPr>
            <a:xfrm>
              <a:off x="9930213" y="5964964"/>
              <a:ext cx="2008262" cy="82894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 sz="3591"/>
            </a:p>
          </p:txBody>
        </p:sp>
        <p:pic>
          <p:nvPicPr>
            <p:cNvPr id="11" name="Picture 10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73519" y="5964964"/>
              <a:ext cx="3513388" cy="9342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177657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672254" y="12262573"/>
            <a:ext cx="5472826" cy="730250"/>
          </a:xfrm>
          <a:prstGeom prst="rect">
            <a:avLst/>
          </a:prstGeom>
        </p:spPr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407902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0"/>
            <a:ext cx="24323675" cy="13716000"/>
          </a:xfrm>
          <a:prstGeom prst="rect">
            <a:avLst/>
          </a:prstGeom>
          <a:solidFill>
            <a:srgbClr val="16224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4788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574313" y="7802884"/>
            <a:ext cx="23137053" cy="2477869"/>
          </a:xfrm>
        </p:spPr>
        <p:txBody>
          <a:bodyPr>
            <a:normAutofit/>
          </a:bodyPr>
          <a:lstStyle>
            <a:lvl1pPr algn="ctr">
              <a:defRPr sz="11704" b="0">
                <a:solidFill>
                  <a:srgbClr val="6EB7D6"/>
                </a:solidFill>
                <a:latin typeface="Arial"/>
                <a:cs typeface="Arial"/>
              </a:defRPr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574313" y="10280750"/>
            <a:ext cx="23137053" cy="1916917"/>
          </a:xfrm>
        </p:spPr>
        <p:txBody>
          <a:bodyPr>
            <a:normAutofit/>
          </a:bodyPr>
          <a:lstStyle>
            <a:lvl1pPr marL="0" indent="0" algn="ctr">
              <a:buNone/>
              <a:defRPr sz="7448">
                <a:solidFill>
                  <a:schemeClr val="bg1"/>
                </a:solidFill>
                <a:latin typeface="Arial"/>
                <a:cs typeface="Arial"/>
              </a:defRPr>
            </a:lvl1pPr>
            <a:lvl2pPr marL="12161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24323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36485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48647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60809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72971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85133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97295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595025" y="13080977"/>
            <a:ext cx="1888703" cy="456563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2394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fr-FR"/>
              <a:t>06/08/18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016907" y="12982499"/>
            <a:ext cx="4458096" cy="555040"/>
          </a:xfrm>
        </p:spPr>
        <p:txBody>
          <a:bodyPr/>
          <a:lstStyle>
            <a:lvl1pPr>
              <a:defRPr sz="2394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pPr algn="l"/>
            <a:r>
              <a:rPr lang="fr-FR"/>
              <a:t>Name of the </a:t>
            </a:r>
            <a:r>
              <a:rPr lang="fr-FR" err="1"/>
              <a:t>event</a:t>
            </a:r>
            <a:r>
              <a:rPr lang="fr-FR"/>
              <a:t>, Place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22025976" y="13046397"/>
            <a:ext cx="1759716" cy="425163"/>
          </a:xfrm>
        </p:spPr>
        <p:txBody>
          <a:bodyPr/>
          <a:lstStyle>
            <a:lvl1pPr>
              <a:defRPr sz="2394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78856E1A-3FAF-8148-AC04-61D43A5BF418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12" name="Espace réservé du pied de page 4"/>
          <p:cNvSpPr txBox="1">
            <a:spLocks/>
          </p:cNvSpPr>
          <p:nvPr userDrawn="1"/>
        </p:nvSpPr>
        <p:spPr>
          <a:xfrm>
            <a:off x="7799635" y="12965648"/>
            <a:ext cx="8724405" cy="555040"/>
          </a:xfrm>
          <a:prstGeom prst="rect">
            <a:avLst/>
          </a:prstGeom>
        </p:spPr>
        <p:txBody>
          <a:bodyPr vert="horz" lIns="243237" tIns="121618" rIns="243237" bIns="121618" rtlCol="0" anchor="ctr"/>
          <a:lstStyle>
            <a:defPPr>
              <a:defRPr lang="fr-FR"/>
            </a:defPPr>
            <a:lvl1pPr marL="0" algn="ctr" defTabSz="457200" rtl="0" eaLnBrk="1" latinLnBrk="0" hangingPunct="1">
              <a:defRPr sz="900" kern="120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394" b="1" err="1">
                <a:solidFill>
                  <a:srgbClr val="6EB7D6"/>
                </a:solidFill>
              </a:rPr>
              <a:t>mercator-ocean.eu</a:t>
            </a:r>
            <a:r>
              <a:rPr lang="fr-FR" sz="2394" b="1">
                <a:solidFill>
                  <a:srgbClr val="6EB7D6"/>
                </a:solidFill>
              </a:rPr>
              <a:t>/</a:t>
            </a:r>
            <a:r>
              <a:rPr lang="fr-FR" sz="2394" b="1" err="1">
                <a:solidFill>
                  <a:srgbClr val="6EB7D6"/>
                </a:solidFill>
              </a:rPr>
              <a:t>marine.copernicus.eu</a:t>
            </a:r>
            <a:endParaRPr lang="fr-FR" sz="2394" b="1">
              <a:solidFill>
                <a:srgbClr val="6EB7D6"/>
              </a:solidFill>
            </a:endParaRPr>
          </a:p>
        </p:txBody>
      </p:sp>
      <p:pic>
        <p:nvPicPr>
          <p:cNvPr id="14" name="Image 13" descr="Mercator-Carré-Sans-Fond-RVB-Blanc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0860" y="1305375"/>
            <a:ext cx="4541960" cy="4605267"/>
          </a:xfrm>
          <a:prstGeom prst="rect">
            <a:avLst/>
          </a:prstGeom>
        </p:spPr>
      </p:pic>
      <p:sp>
        <p:nvSpPr>
          <p:cNvPr id="27" name="Espace réservé de la date 3"/>
          <p:cNvSpPr txBox="1">
            <a:spLocks/>
          </p:cNvSpPr>
          <p:nvPr userDrawn="1"/>
        </p:nvSpPr>
        <p:spPr>
          <a:xfrm>
            <a:off x="611832" y="17611845"/>
            <a:ext cx="1888703" cy="502987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900" kern="120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394"/>
              <a:t>06/08/18</a:t>
            </a:r>
          </a:p>
        </p:txBody>
      </p:sp>
    </p:spTree>
    <p:extLst>
      <p:ext uri="{BB962C8B-B14F-4D97-AF65-F5344CB8AC3E}">
        <p14:creationId xmlns:p14="http://schemas.microsoft.com/office/powerpoint/2010/main" val="38109569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fld id="{78856E1A-3FAF-8148-AC04-61D43A5BF418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24323675" cy="1280624"/>
          </a:xfrm>
          <a:prstGeom prst="rect">
            <a:avLst/>
          </a:prstGeom>
          <a:solidFill>
            <a:srgbClr val="6EB7D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4788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91712" y="0"/>
            <a:ext cx="16495843" cy="1280624"/>
          </a:xfrm>
        </p:spPr>
        <p:txBody>
          <a:bodyPr>
            <a:normAutofit/>
          </a:bodyPr>
          <a:lstStyle>
            <a:lvl1pPr algn="l">
              <a:defRPr sz="532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957992" y="3200403"/>
            <a:ext cx="22429562" cy="9051925"/>
          </a:xfr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9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8310589" y="13190832"/>
            <a:ext cx="7702497" cy="525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394" b="1">
                <a:solidFill>
                  <a:srgbClr val="1E2644"/>
                </a:solidFill>
                <a:latin typeface="Arial"/>
                <a:cs typeface="Arial"/>
              </a:defRPr>
            </a:lvl1pPr>
          </a:lstStyle>
          <a:p>
            <a:r>
              <a:rPr lang="fr-FR" err="1"/>
              <a:t>mercator-ocean.eu</a:t>
            </a:r>
            <a:endParaRPr lang="fr-FR"/>
          </a:p>
        </p:txBody>
      </p:sp>
      <p:pic>
        <p:nvPicPr>
          <p:cNvPr id="10" name="Image 9" descr="Mercator-Rectangle-Sans-Fond-Blanc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213" y="232157"/>
            <a:ext cx="2980765" cy="8640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BAB9EF57-E717-434D-9600-F6D4CB19ACD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4176" y="12312118"/>
            <a:ext cx="13175324" cy="982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43890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24323675" cy="13716000"/>
          </a:xfrm>
          <a:prstGeom prst="rect">
            <a:avLst/>
          </a:prstGeom>
          <a:solidFill>
            <a:srgbClr val="73B5C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4788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21403" y="8813803"/>
            <a:ext cx="20675124" cy="2724149"/>
          </a:xfrm>
        </p:spPr>
        <p:txBody>
          <a:bodyPr anchor="t"/>
          <a:lstStyle>
            <a:lvl1pPr algn="l">
              <a:defRPr sz="10640" b="1" cap="none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921403" y="5813427"/>
            <a:ext cx="20675124" cy="3000373"/>
          </a:xfrm>
        </p:spPr>
        <p:txBody>
          <a:bodyPr anchor="b"/>
          <a:lstStyle>
            <a:lvl1pPr marL="0" indent="0">
              <a:buNone/>
              <a:defRPr sz="5320">
                <a:solidFill>
                  <a:srgbClr val="FFFFFF"/>
                </a:solidFill>
              </a:defRPr>
            </a:lvl1pPr>
            <a:lvl2pPr marL="1216198" indent="0">
              <a:buNone/>
              <a:defRPr sz="4788">
                <a:solidFill>
                  <a:schemeClr val="tx1">
                    <a:tint val="75000"/>
                  </a:schemeClr>
                </a:solidFill>
              </a:defRPr>
            </a:lvl2pPr>
            <a:lvl3pPr marL="2432395" indent="0">
              <a:buNone/>
              <a:defRPr sz="4256">
                <a:solidFill>
                  <a:schemeClr val="tx1">
                    <a:tint val="75000"/>
                  </a:schemeClr>
                </a:solidFill>
              </a:defRPr>
            </a:lvl3pPr>
            <a:lvl4pPr marL="3648593" indent="0">
              <a:buNone/>
              <a:defRPr sz="3724">
                <a:solidFill>
                  <a:schemeClr val="tx1">
                    <a:tint val="75000"/>
                  </a:schemeClr>
                </a:solidFill>
              </a:defRPr>
            </a:lvl4pPr>
            <a:lvl5pPr marL="4864791" indent="0">
              <a:buNone/>
              <a:defRPr sz="3724">
                <a:solidFill>
                  <a:schemeClr val="tx1">
                    <a:tint val="75000"/>
                  </a:schemeClr>
                </a:solidFill>
              </a:defRPr>
            </a:lvl5pPr>
            <a:lvl6pPr marL="6080989" indent="0">
              <a:buNone/>
              <a:defRPr sz="3724">
                <a:solidFill>
                  <a:schemeClr val="tx1">
                    <a:tint val="75000"/>
                  </a:schemeClr>
                </a:solidFill>
              </a:defRPr>
            </a:lvl6pPr>
            <a:lvl7pPr marL="7297186" indent="0">
              <a:buNone/>
              <a:defRPr sz="3724">
                <a:solidFill>
                  <a:schemeClr val="tx1">
                    <a:tint val="75000"/>
                  </a:schemeClr>
                </a:solidFill>
              </a:defRPr>
            </a:lvl7pPr>
            <a:lvl8pPr marL="8513384" indent="0">
              <a:buNone/>
              <a:defRPr sz="3724">
                <a:solidFill>
                  <a:schemeClr val="tx1">
                    <a:tint val="75000"/>
                  </a:schemeClr>
                </a:solidFill>
              </a:defRPr>
            </a:lvl8pPr>
            <a:lvl9pPr marL="9729582" indent="0">
              <a:buNone/>
              <a:defRPr sz="372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8856E1A-3FAF-8148-AC04-61D43A5BF418}" type="slidenum">
              <a:rPr lang="fr-FR" smtClean="0"/>
              <a:pPr/>
              <a:t>‹#›</a:t>
            </a:fld>
            <a:endParaRPr lang="fr-FR"/>
          </a:p>
        </p:txBody>
      </p:sp>
      <p:pic>
        <p:nvPicPr>
          <p:cNvPr id="9" name="Image 8" descr="Mercator-Rectangle-Sans-Fond-Blanc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1404" y="828400"/>
            <a:ext cx="2980765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66950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216184" y="3200403"/>
            <a:ext cx="10742956" cy="9051925"/>
          </a:xfrm>
        </p:spPr>
        <p:txBody>
          <a:bodyPr/>
          <a:lstStyle>
            <a:lvl1pPr>
              <a:defRPr sz="5320"/>
            </a:lvl1pPr>
            <a:lvl2pPr>
              <a:defRPr sz="4788"/>
            </a:lvl2pPr>
            <a:lvl3pPr>
              <a:defRPr sz="4256"/>
            </a:lvl3pPr>
            <a:lvl4pPr>
              <a:defRPr sz="3724"/>
            </a:lvl4pPr>
            <a:lvl5pPr>
              <a:defRPr sz="3192"/>
            </a:lvl5pPr>
            <a:lvl6pPr>
              <a:defRPr sz="4788"/>
            </a:lvl6pPr>
            <a:lvl7pPr>
              <a:defRPr sz="4788"/>
            </a:lvl7pPr>
            <a:lvl8pPr>
              <a:defRPr sz="4788"/>
            </a:lvl8pPr>
            <a:lvl9pPr>
              <a:defRPr sz="4788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12364535" y="3200403"/>
            <a:ext cx="10742956" cy="9051925"/>
          </a:xfrm>
        </p:spPr>
        <p:txBody>
          <a:bodyPr/>
          <a:lstStyle>
            <a:lvl1pPr>
              <a:defRPr sz="5320"/>
            </a:lvl1pPr>
            <a:lvl2pPr>
              <a:defRPr sz="4788"/>
            </a:lvl2pPr>
            <a:lvl3pPr>
              <a:defRPr sz="4256"/>
            </a:lvl3pPr>
            <a:lvl4pPr>
              <a:defRPr sz="3724"/>
            </a:lvl4pPr>
            <a:lvl5pPr>
              <a:defRPr sz="3192"/>
            </a:lvl5pPr>
            <a:lvl6pPr>
              <a:defRPr sz="4788"/>
            </a:lvl6pPr>
            <a:lvl7pPr>
              <a:defRPr sz="4788"/>
            </a:lvl7pPr>
            <a:lvl8pPr>
              <a:defRPr sz="4788"/>
            </a:lvl8pPr>
            <a:lvl9pPr>
              <a:defRPr sz="4788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56E1A-3FAF-8148-AC04-61D43A5BF418}" type="slidenum">
              <a:rPr lang="fr-FR" smtClean="0"/>
              <a:t>‹#›</a:t>
            </a:fld>
            <a:endParaRPr lang="fr-FR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8310589" y="13190832"/>
            <a:ext cx="7702497" cy="525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394" b="1">
                <a:solidFill>
                  <a:srgbClr val="1E2644"/>
                </a:solidFill>
                <a:latin typeface="Arial"/>
                <a:cs typeface="Arial"/>
              </a:defRPr>
            </a:lvl1pPr>
          </a:lstStyle>
          <a:p>
            <a:r>
              <a:rPr lang="fr-FR" err="1"/>
              <a:t>mercator-ocean.eu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144911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794557" y="92075"/>
            <a:ext cx="14594205" cy="1133477"/>
          </a:xfrm>
        </p:spPr>
        <p:txBody>
          <a:bodyPr anchor="ctr"/>
          <a:lstStyle>
            <a:lvl1pPr algn="l">
              <a:defRPr sz="5320" b="1">
                <a:solidFill>
                  <a:schemeClr val="bg1"/>
                </a:solidFill>
              </a:defRPr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4767611" y="2505709"/>
            <a:ext cx="14594205" cy="8229600"/>
          </a:xfrm>
        </p:spPr>
        <p:txBody>
          <a:bodyPr/>
          <a:lstStyle>
            <a:lvl1pPr marL="0" indent="0">
              <a:buNone/>
              <a:defRPr sz="8512"/>
            </a:lvl1pPr>
            <a:lvl2pPr marL="1216198" indent="0">
              <a:buNone/>
              <a:defRPr sz="7448"/>
            </a:lvl2pPr>
            <a:lvl3pPr marL="2432395" indent="0">
              <a:buNone/>
              <a:defRPr sz="6384"/>
            </a:lvl3pPr>
            <a:lvl4pPr marL="3648593" indent="0">
              <a:buNone/>
              <a:defRPr sz="5320"/>
            </a:lvl4pPr>
            <a:lvl5pPr marL="4864791" indent="0">
              <a:buNone/>
              <a:defRPr sz="5320"/>
            </a:lvl5pPr>
            <a:lvl6pPr marL="6080989" indent="0">
              <a:buNone/>
              <a:defRPr sz="5320"/>
            </a:lvl6pPr>
            <a:lvl7pPr marL="7297186" indent="0">
              <a:buNone/>
              <a:defRPr sz="5320"/>
            </a:lvl7pPr>
            <a:lvl8pPr marL="8513384" indent="0">
              <a:buNone/>
              <a:defRPr sz="5320"/>
            </a:lvl8pPr>
            <a:lvl9pPr marL="9729582" indent="0">
              <a:buNone/>
              <a:defRPr sz="5320"/>
            </a:lvl9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56E1A-3FAF-8148-AC04-61D43A5BF418}" type="slidenum">
              <a:rPr lang="fr-FR" smtClean="0"/>
              <a:t>‹#›</a:t>
            </a:fld>
            <a:endParaRPr lang="fr-FR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8310589" y="13190832"/>
            <a:ext cx="7702497" cy="525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394" b="1">
                <a:solidFill>
                  <a:srgbClr val="1E2644"/>
                </a:solidFill>
                <a:latin typeface="Arial"/>
                <a:cs typeface="Arial"/>
              </a:defRPr>
            </a:lvl1pPr>
          </a:lstStyle>
          <a:p>
            <a:r>
              <a:rPr lang="fr-FR" err="1"/>
              <a:t>mercator-ocean.eu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0613933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216184" y="3070227"/>
            <a:ext cx="10747181" cy="1279525"/>
          </a:xfrm>
        </p:spPr>
        <p:txBody>
          <a:bodyPr anchor="b">
            <a:noAutofit/>
          </a:bodyPr>
          <a:lstStyle>
            <a:lvl1pPr marL="0" indent="0">
              <a:buNone/>
              <a:defRPr sz="5320" b="1"/>
            </a:lvl1pPr>
            <a:lvl2pPr marL="1216198" indent="0">
              <a:buNone/>
              <a:defRPr sz="5320" b="1"/>
            </a:lvl2pPr>
            <a:lvl3pPr marL="2432395" indent="0">
              <a:buNone/>
              <a:defRPr sz="4788" b="1"/>
            </a:lvl3pPr>
            <a:lvl4pPr marL="3648593" indent="0">
              <a:buNone/>
              <a:defRPr sz="4256" b="1"/>
            </a:lvl4pPr>
            <a:lvl5pPr marL="4864791" indent="0">
              <a:buNone/>
              <a:defRPr sz="4256" b="1"/>
            </a:lvl5pPr>
            <a:lvl6pPr marL="6080989" indent="0">
              <a:buNone/>
              <a:defRPr sz="4256" b="1"/>
            </a:lvl6pPr>
            <a:lvl7pPr marL="7297186" indent="0">
              <a:buNone/>
              <a:defRPr sz="4256" b="1"/>
            </a:lvl7pPr>
            <a:lvl8pPr marL="8513384" indent="0">
              <a:buNone/>
              <a:defRPr sz="4256" b="1"/>
            </a:lvl8pPr>
            <a:lvl9pPr marL="9729582" indent="0">
              <a:buNone/>
              <a:defRPr sz="4256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1216184" y="4349749"/>
            <a:ext cx="10747181" cy="7902576"/>
          </a:xfrm>
        </p:spPr>
        <p:txBody>
          <a:bodyPr>
            <a:normAutofit/>
          </a:bodyPr>
          <a:lstStyle>
            <a:lvl1pPr>
              <a:defRPr sz="5320"/>
            </a:lvl1pPr>
            <a:lvl2pPr>
              <a:defRPr sz="4788"/>
            </a:lvl2pPr>
            <a:lvl3pPr>
              <a:defRPr sz="4256"/>
            </a:lvl3pPr>
            <a:lvl4pPr>
              <a:defRPr sz="3724"/>
            </a:lvl4pPr>
            <a:lvl5pPr>
              <a:defRPr sz="3192"/>
            </a:lvl5pPr>
            <a:lvl6pPr>
              <a:defRPr sz="4256"/>
            </a:lvl6pPr>
            <a:lvl7pPr>
              <a:defRPr sz="4256"/>
            </a:lvl7pPr>
            <a:lvl8pPr>
              <a:defRPr sz="4256"/>
            </a:lvl8pPr>
            <a:lvl9pPr>
              <a:defRPr sz="4256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12356093" y="3070227"/>
            <a:ext cx="10751402" cy="1279525"/>
          </a:xfrm>
        </p:spPr>
        <p:txBody>
          <a:bodyPr anchor="b">
            <a:noAutofit/>
          </a:bodyPr>
          <a:lstStyle>
            <a:lvl1pPr marL="0" indent="0">
              <a:buNone/>
              <a:defRPr sz="5320" b="1"/>
            </a:lvl1pPr>
            <a:lvl2pPr marL="1216198" indent="0">
              <a:buNone/>
              <a:defRPr sz="5320" b="1"/>
            </a:lvl2pPr>
            <a:lvl3pPr marL="2432395" indent="0">
              <a:buNone/>
              <a:defRPr sz="4788" b="1"/>
            </a:lvl3pPr>
            <a:lvl4pPr marL="3648593" indent="0">
              <a:buNone/>
              <a:defRPr sz="4256" b="1"/>
            </a:lvl4pPr>
            <a:lvl5pPr marL="4864791" indent="0">
              <a:buNone/>
              <a:defRPr sz="4256" b="1"/>
            </a:lvl5pPr>
            <a:lvl6pPr marL="6080989" indent="0">
              <a:buNone/>
              <a:defRPr sz="4256" b="1"/>
            </a:lvl6pPr>
            <a:lvl7pPr marL="7297186" indent="0">
              <a:buNone/>
              <a:defRPr sz="4256" b="1"/>
            </a:lvl7pPr>
            <a:lvl8pPr marL="8513384" indent="0">
              <a:buNone/>
              <a:defRPr sz="4256" b="1"/>
            </a:lvl8pPr>
            <a:lvl9pPr marL="9729582" indent="0">
              <a:buNone/>
              <a:defRPr sz="4256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12356093" y="4349749"/>
            <a:ext cx="10751402" cy="7902576"/>
          </a:xfrm>
        </p:spPr>
        <p:txBody>
          <a:bodyPr>
            <a:normAutofit/>
          </a:bodyPr>
          <a:lstStyle>
            <a:lvl1pPr>
              <a:defRPr sz="5320"/>
            </a:lvl1pPr>
            <a:lvl2pPr>
              <a:defRPr sz="4788"/>
            </a:lvl2pPr>
            <a:lvl3pPr>
              <a:defRPr sz="4256"/>
            </a:lvl3pPr>
            <a:lvl4pPr>
              <a:defRPr sz="3724"/>
            </a:lvl4pPr>
            <a:lvl5pPr>
              <a:defRPr sz="3192"/>
            </a:lvl5pPr>
            <a:lvl6pPr>
              <a:defRPr sz="4256"/>
            </a:lvl6pPr>
            <a:lvl7pPr>
              <a:defRPr sz="4256"/>
            </a:lvl7pPr>
            <a:lvl8pPr>
              <a:defRPr sz="4256"/>
            </a:lvl8pPr>
            <a:lvl9pPr>
              <a:defRPr sz="4256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56E1A-3FAF-8148-AC04-61D43A5BF418}" type="slidenum">
              <a:rPr lang="fr-FR" smtClean="0"/>
              <a:t>‹#›</a:t>
            </a:fld>
            <a:endParaRPr lang="fr-FR"/>
          </a:p>
        </p:txBody>
      </p:sp>
      <p:sp>
        <p:nvSpPr>
          <p:cNvPr id="10" name="Espace réservé du pied de page 4"/>
          <p:cNvSpPr>
            <a:spLocks noGrp="1"/>
          </p:cNvSpPr>
          <p:nvPr>
            <p:ph type="ftr" sz="quarter" idx="13"/>
          </p:nvPr>
        </p:nvSpPr>
        <p:spPr>
          <a:xfrm>
            <a:off x="8310589" y="13190832"/>
            <a:ext cx="7702497" cy="525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394" b="1">
                <a:solidFill>
                  <a:srgbClr val="1E2644"/>
                </a:solidFill>
                <a:latin typeface="Arial"/>
                <a:cs typeface="Arial"/>
              </a:defRPr>
            </a:lvl1pPr>
          </a:lstStyle>
          <a:p>
            <a:r>
              <a:rPr lang="fr-FR" err="1"/>
              <a:t>mercator-ocean.eu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3001302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56E1A-3FAF-8148-AC04-61D43A5BF418}" type="slidenum">
              <a:rPr lang="fr-FR" smtClean="0"/>
              <a:t>‹#›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8310589" y="13190832"/>
            <a:ext cx="7702497" cy="525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394" b="1">
                <a:solidFill>
                  <a:srgbClr val="1E2644"/>
                </a:solidFill>
                <a:latin typeface="Arial"/>
                <a:cs typeface="Arial"/>
              </a:defRPr>
            </a:lvl1pPr>
          </a:lstStyle>
          <a:p>
            <a:r>
              <a:rPr lang="fr-FR" err="1"/>
              <a:t>mercator-ocean.eu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5862627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56E1A-3FAF-8148-AC04-61D43A5BF41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627474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-340242"/>
            <a:ext cx="24518679" cy="1433268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175099">
            <a:off x="1240607" y="1817616"/>
            <a:ext cx="27532747" cy="1946442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7952" y="-10873904"/>
            <a:ext cx="27532747" cy="1946442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0460" y="2244726"/>
            <a:ext cx="18242756" cy="4775200"/>
          </a:xfrm>
        </p:spPr>
        <p:txBody>
          <a:bodyPr anchor="b">
            <a:normAutofit/>
          </a:bodyPr>
          <a:lstStyle>
            <a:lvl1pPr algn="ctr">
              <a:defRPr sz="9600" b="1">
                <a:solidFill>
                  <a:srgbClr val="00125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40460" y="7204076"/>
            <a:ext cx="18242756" cy="3311524"/>
          </a:xfrm>
        </p:spPr>
        <p:txBody>
          <a:bodyPr>
            <a:normAutofit/>
          </a:bodyPr>
          <a:lstStyle>
            <a:lvl1pPr marL="0" indent="0" algn="ctr">
              <a:buNone/>
              <a:defRPr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2160" indent="0" algn="ctr">
              <a:buNone/>
              <a:defRPr sz="3990"/>
            </a:lvl2pPr>
            <a:lvl3pPr marL="1824319" indent="0" algn="ctr">
              <a:buNone/>
              <a:defRPr sz="3591"/>
            </a:lvl3pPr>
            <a:lvl4pPr marL="2736479" indent="0" algn="ctr">
              <a:buNone/>
              <a:defRPr sz="3192"/>
            </a:lvl4pPr>
            <a:lvl5pPr marL="3648639" indent="0" algn="ctr">
              <a:buNone/>
              <a:defRPr sz="3192"/>
            </a:lvl5pPr>
            <a:lvl6pPr marL="4560799" indent="0" algn="ctr">
              <a:buNone/>
              <a:defRPr sz="3192"/>
            </a:lvl6pPr>
            <a:lvl7pPr marL="5472958" indent="0" algn="ctr">
              <a:buNone/>
              <a:defRPr sz="3192"/>
            </a:lvl7pPr>
            <a:lvl8pPr marL="6385118" indent="0" algn="ctr">
              <a:buNone/>
              <a:defRPr sz="3192"/>
            </a:lvl8pPr>
            <a:lvl9pPr marL="7297278" indent="0" algn="ctr">
              <a:buNone/>
              <a:defRPr sz="3192"/>
            </a:lvl9pPr>
          </a:lstStyle>
          <a:p>
            <a:r>
              <a:rPr lang="en-US" dirty="0"/>
              <a:t>Click to edit subtitle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FD864-7D01-4D6D-A999-672658A2FBDB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A93CF-29B1-423F-8996-26EFEE32DDF9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87" t="11124" r="11648" b="9885"/>
          <a:stretch/>
        </p:blipFill>
        <p:spPr>
          <a:xfrm>
            <a:off x="344177" y="12052974"/>
            <a:ext cx="2052580" cy="15435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52" y="-11562"/>
            <a:ext cx="4028040" cy="2419573"/>
          </a:xfrm>
          <a:prstGeom prst="rect">
            <a:avLst/>
          </a:prstGeom>
        </p:spPr>
      </p:pic>
      <p:sp>
        <p:nvSpPr>
          <p:cNvPr id="17" name="Rectangle 16"/>
          <p:cNvSpPr/>
          <p:nvPr userDrawn="1"/>
        </p:nvSpPr>
        <p:spPr>
          <a:xfrm>
            <a:off x="2654994" y="12203001"/>
            <a:ext cx="1684421" cy="118449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extBox 17"/>
          <p:cNvSpPr txBox="1"/>
          <p:nvPr userDrawn="1"/>
        </p:nvSpPr>
        <p:spPr>
          <a:xfrm>
            <a:off x="2953037" y="12472082"/>
            <a:ext cx="12282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>
                <a:solidFill>
                  <a:srgbClr val="FF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Partner logo-flag</a:t>
            </a:r>
            <a:endParaRPr lang="en-GB" dirty="0">
              <a:solidFill>
                <a:srgbClr val="FF0000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495688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16188" y="546099"/>
            <a:ext cx="8002321" cy="2324101"/>
          </a:xfrm>
        </p:spPr>
        <p:txBody>
          <a:bodyPr anchor="b"/>
          <a:lstStyle>
            <a:lvl1pPr algn="l">
              <a:defRPr sz="532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9509881" y="1932903"/>
            <a:ext cx="13597610" cy="10319427"/>
          </a:xfrm>
        </p:spPr>
        <p:txBody>
          <a:bodyPr>
            <a:normAutofit/>
          </a:bodyPr>
          <a:lstStyle>
            <a:lvl1pPr>
              <a:defRPr sz="5320"/>
            </a:lvl1pPr>
            <a:lvl2pPr>
              <a:defRPr sz="4788"/>
            </a:lvl2pPr>
            <a:lvl3pPr>
              <a:defRPr sz="4256"/>
            </a:lvl3pPr>
            <a:lvl4pPr>
              <a:defRPr sz="3724"/>
            </a:lvl4pPr>
            <a:lvl5pPr>
              <a:defRPr sz="3192"/>
            </a:lvl5pPr>
            <a:lvl6pPr>
              <a:defRPr sz="5320"/>
            </a:lvl6pPr>
            <a:lvl7pPr>
              <a:defRPr sz="5320"/>
            </a:lvl7pPr>
            <a:lvl8pPr>
              <a:defRPr sz="5320"/>
            </a:lvl8pPr>
            <a:lvl9pPr>
              <a:defRPr sz="532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216188" y="2870204"/>
            <a:ext cx="8002321" cy="9382125"/>
          </a:xfrm>
        </p:spPr>
        <p:txBody>
          <a:bodyPr/>
          <a:lstStyle>
            <a:lvl1pPr marL="0" indent="0">
              <a:buNone/>
              <a:defRPr sz="3724"/>
            </a:lvl1pPr>
            <a:lvl2pPr marL="1216198" indent="0">
              <a:buNone/>
              <a:defRPr sz="3192"/>
            </a:lvl2pPr>
            <a:lvl3pPr marL="2432395" indent="0">
              <a:buNone/>
              <a:defRPr sz="2660"/>
            </a:lvl3pPr>
            <a:lvl4pPr marL="3648593" indent="0">
              <a:buNone/>
              <a:defRPr sz="2394"/>
            </a:lvl4pPr>
            <a:lvl5pPr marL="4864791" indent="0">
              <a:buNone/>
              <a:defRPr sz="2394"/>
            </a:lvl5pPr>
            <a:lvl6pPr marL="6080989" indent="0">
              <a:buNone/>
              <a:defRPr sz="2394"/>
            </a:lvl6pPr>
            <a:lvl7pPr marL="7297186" indent="0">
              <a:buNone/>
              <a:defRPr sz="2394"/>
            </a:lvl7pPr>
            <a:lvl8pPr marL="8513384" indent="0">
              <a:buNone/>
              <a:defRPr sz="2394"/>
            </a:lvl8pPr>
            <a:lvl9pPr marL="9729582" indent="0">
              <a:buNone/>
              <a:defRPr sz="2394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56E1A-3FAF-8148-AC04-61D43A5BF418}" type="slidenum">
              <a:rPr lang="fr-FR" smtClean="0"/>
              <a:t>‹#›</a:t>
            </a:fld>
            <a:endParaRPr lang="fr-FR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8310589" y="13190832"/>
            <a:ext cx="7702497" cy="525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394" b="1">
                <a:solidFill>
                  <a:srgbClr val="1E2644"/>
                </a:solidFill>
                <a:latin typeface="Arial"/>
                <a:cs typeface="Arial"/>
              </a:defRPr>
            </a:lvl1pPr>
          </a:lstStyle>
          <a:p>
            <a:r>
              <a:rPr lang="fr-FR" err="1"/>
              <a:t>mercator-ocean.eu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754579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1216184" y="12712701"/>
            <a:ext cx="5675524" cy="730251"/>
          </a:xfrm>
          <a:prstGeom prst="rect">
            <a:avLst/>
          </a:prstGeom>
        </p:spPr>
        <p:txBody>
          <a:bodyPr/>
          <a:lstStyle/>
          <a:p>
            <a:fld id="{79F61113-8CFD-FB45-A431-ADD1A8CB1671}" type="datetimeFigureOut">
              <a:rPr lang="fr-FR" smtClean="0"/>
              <a:t>27/11/2023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56E1A-3FAF-8148-AC04-61D43A5BF41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154556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17634664" y="549277"/>
            <a:ext cx="5472827" cy="11703051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1216184" y="549277"/>
            <a:ext cx="16013086" cy="11703051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1216184" y="12712701"/>
            <a:ext cx="5675524" cy="730251"/>
          </a:xfrm>
          <a:prstGeom prst="rect">
            <a:avLst/>
          </a:prstGeom>
        </p:spPr>
        <p:txBody>
          <a:bodyPr/>
          <a:lstStyle/>
          <a:p>
            <a:fld id="{79F61113-8CFD-FB45-A431-ADD1A8CB1671}" type="datetimeFigureOut">
              <a:rPr lang="fr-FR" smtClean="0"/>
              <a:t>27/11/2023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56E1A-3FAF-8148-AC04-61D43A5BF41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692478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FFB9398D-C562-5342-A645-2D5DA1A2B7DB}"/>
              </a:ext>
            </a:extLst>
          </p:cNvPr>
          <p:cNvCxnSpPr>
            <a:cxnSpLocks/>
          </p:cNvCxnSpPr>
          <p:nvPr userDrawn="1"/>
        </p:nvCxnSpPr>
        <p:spPr>
          <a:xfrm>
            <a:off x="3815817" y="12252328"/>
            <a:ext cx="16692042" cy="0"/>
          </a:xfrm>
          <a:prstGeom prst="line">
            <a:avLst/>
          </a:prstGeom>
          <a:ln w="19050">
            <a:gradFill>
              <a:gsLst>
                <a:gs pos="100000">
                  <a:srgbClr val="28689B"/>
                </a:gs>
                <a:gs pos="0">
                  <a:srgbClr val="5DA3DA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Image 27">
            <a:extLst>
              <a:ext uri="{FF2B5EF4-FFF2-40B4-BE49-F238E27FC236}">
                <a16:creationId xmlns:a16="http://schemas.microsoft.com/office/drawing/2014/main" id="{145AC81B-6598-E648-B162-41165F8D60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4176" y="12312118"/>
            <a:ext cx="13175324" cy="982133"/>
          </a:xfrm>
          <a:prstGeom prst="rect">
            <a:avLst/>
          </a:prstGeom>
        </p:spPr>
      </p:pic>
      <p:sp>
        <p:nvSpPr>
          <p:cNvPr id="29" name="Slide Number Placeholder 5">
            <a:extLst>
              <a:ext uri="{FF2B5EF4-FFF2-40B4-BE49-F238E27FC236}">
                <a16:creationId xmlns:a16="http://schemas.microsoft.com/office/drawing/2014/main" id="{F5E6C9FF-8A39-7843-9FA2-D4971382E6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88432" y="12535421"/>
            <a:ext cx="1273386" cy="7302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660" cap="all" baseline="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0BEA216-3B9B-DD48-833B-54B490D0F83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709"/>
            <a:ext cx="24323675" cy="1981200"/>
          </a:xfrm>
          <a:prstGeom prst="rect">
            <a:avLst/>
          </a:prstGeom>
        </p:spPr>
      </p:pic>
      <p:sp>
        <p:nvSpPr>
          <p:cNvPr id="27" name="Title Placeholder 1">
            <a:extLst>
              <a:ext uri="{FF2B5EF4-FFF2-40B4-BE49-F238E27FC236}">
                <a16:creationId xmlns:a16="http://schemas.microsoft.com/office/drawing/2014/main" id="{2C80A81A-FFAD-E94F-826C-C08A27FBF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9598" y="179335"/>
            <a:ext cx="16692042" cy="16151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182B7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0" name="Graphique 9">
            <a:extLst>
              <a:ext uri="{FF2B5EF4-FFF2-40B4-BE49-F238E27FC236}">
                <a16:creationId xmlns:a16="http://schemas.microsoft.com/office/drawing/2014/main" id="{F4C79469-C672-2B4C-BB10-40949EF9B6E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16185" y="294318"/>
            <a:ext cx="3855949" cy="1379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59249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05735" y="1865447"/>
            <a:ext cx="21065787" cy="101948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2308153" y="617553"/>
            <a:ext cx="20799338" cy="740104"/>
          </a:xfrm>
          <a:solidFill>
            <a:srgbClr val="0B6192"/>
          </a:solidFill>
        </p:spPr>
        <p:txBody>
          <a:bodyPr>
            <a:noAutofit/>
          </a:bodyPr>
          <a:lstStyle>
            <a:lvl1pPr algn="l">
              <a:defRPr sz="4788" b="0" spc="1862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7E86F58-5C22-4846-8F23-EB1AF1936573}"/>
              </a:ext>
            </a:extLst>
          </p:cNvPr>
          <p:cNvGrpSpPr/>
          <p:nvPr userDrawn="1"/>
        </p:nvGrpSpPr>
        <p:grpSpPr>
          <a:xfrm>
            <a:off x="19473606" y="12426619"/>
            <a:ext cx="4564102" cy="1107008"/>
            <a:chOff x="7248703" y="4551413"/>
            <a:chExt cx="1715783" cy="415128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DBF42F7-B2F1-484E-8F2C-C0BE3582EE34}"/>
                </a:ext>
              </a:extLst>
            </p:cNvPr>
            <p:cNvGrpSpPr/>
            <p:nvPr userDrawn="1"/>
          </p:nvGrpSpPr>
          <p:grpSpPr>
            <a:xfrm>
              <a:off x="7647436" y="4551413"/>
              <a:ext cx="1317050" cy="415128"/>
              <a:chOff x="7380311" y="4526013"/>
              <a:chExt cx="1512169" cy="476629"/>
            </a:xfrm>
          </p:grpSpPr>
          <p:pic>
            <p:nvPicPr>
              <p:cNvPr id="19" name="Image 4">
                <a:extLst>
                  <a:ext uri="{FF2B5EF4-FFF2-40B4-BE49-F238E27FC236}">
                    <a16:creationId xmlns:a16="http://schemas.microsoft.com/office/drawing/2014/main" id="{6FE2131A-ECCE-44D3-B86B-22261F484FFE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303" r="36363"/>
              <a:stretch/>
            </p:blipFill>
            <p:spPr>
              <a:xfrm>
                <a:off x="7380311" y="4526013"/>
                <a:ext cx="792089" cy="476629"/>
              </a:xfrm>
              <a:prstGeom prst="rect">
                <a:avLst/>
              </a:prstGeom>
            </p:spPr>
          </p:pic>
          <p:pic>
            <p:nvPicPr>
              <p:cNvPr id="20" name="Image 4">
                <a:extLst>
                  <a:ext uri="{FF2B5EF4-FFF2-40B4-BE49-F238E27FC236}">
                    <a16:creationId xmlns:a16="http://schemas.microsoft.com/office/drawing/2014/main" id="{7EF6BCB8-D198-45C6-8DFB-B573BBBD1C98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667"/>
              <a:stretch/>
            </p:blipFill>
            <p:spPr>
              <a:xfrm>
                <a:off x="8100392" y="4526013"/>
                <a:ext cx="792088" cy="476629"/>
              </a:xfrm>
              <a:prstGeom prst="rect">
                <a:avLst/>
              </a:prstGeom>
            </p:spPr>
          </p:pic>
        </p:grpSp>
        <p:pic>
          <p:nvPicPr>
            <p:cNvPr id="21" name="Image 4">
              <a:extLst>
                <a:ext uri="{FF2B5EF4-FFF2-40B4-BE49-F238E27FC236}">
                  <a16:creationId xmlns:a16="http://schemas.microsoft.com/office/drawing/2014/main" id="{05D7E980-2F8A-449C-9C79-EC38724D893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88" t="34740" r="79125" b="32145"/>
            <a:stretch/>
          </p:blipFill>
          <p:spPr>
            <a:xfrm>
              <a:off x="7248703" y="4663895"/>
              <a:ext cx="370753" cy="2162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694300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A93CF-29B1-423F-8996-26EFEE32DDF9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14018139" y="0"/>
            <a:ext cx="10305536" cy="13716000"/>
          </a:xfrm>
          <a:solidFill>
            <a:schemeClr val="tx1">
              <a:lumMod val="10000"/>
              <a:lumOff val="90000"/>
            </a:schemeClr>
          </a:solidFill>
          <a:ln w="28575">
            <a:noFill/>
          </a:ln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672253" y="730251"/>
            <a:ext cx="10337562" cy="4323012"/>
          </a:xfrm>
        </p:spPr>
        <p:txBody>
          <a:bodyPr>
            <a:noAutofit/>
          </a:bodyPr>
          <a:lstStyle>
            <a:lvl1pPr>
              <a:defRPr sz="9600" b="1">
                <a:solidFill>
                  <a:srgbClr val="18B8A6"/>
                </a:solidFill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1"/>
          </p:nvPr>
        </p:nvSpPr>
        <p:spPr>
          <a:xfrm>
            <a:off x="1672253" y="5269832"/>
            <a:ext cx="10337562" cy="708409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6000">
                <a:solidFill>
                  <a:srgbClr val="00125C"/>
                </a:solidFill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defRPr>
            </a:lvl1pPr>
            <a:lvl2pPr marL="912160" indent="0">
              <a:buNone/>
              <a:defRPr sz="6000"/>
            </a:lvl2pPr>
            <a:lvl3pPr marL="1824319" indent="0">
              <a:buNone/>
              <a:defRPr sz="6000"/>
            </a:lvl3pPr>
            <a:lvl4pPr marL="2736479" indent="0">
              <a:buNone/>
              <a:defRPr sz="6000"/>
            </a:lvl4pPr>
            <a:lvl5pPr marL="3648639" indent="0">
              <a:buNone/>
              <a:defRPr sz="60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405038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A93CF-29B1-423F-8996-26EFEE32DDF9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14018139" y="0"/>
            <a:ext cx="10305536" cy="13716000"/>
          </a:xfrm>
          <a:solidFill>
            <a:schemeClr val="tx1">
              <a:lumMod val="10000"/>
              <a:lumOff val="90000"/>
            </a:schemeClr>
          </a:solidFill>
          <a:ln w="28575">
            <a:noFill/>
          </a:ln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672253" y="730251"/>
            <a:ext cx="10337562" cy="4323012"/>
          </a:xfrm>
        </p:spPr>
        <p:txBody>
          <a:bodyPr>
            <a:noAutofit/>
          </a:bodyPr>
          <a:lstStyle>
            <a:lvl1pPr>
              <a:defRPr sz="9600" b="1">
                <a:solidFill>
                  <a:srgbClr val="1A53EA"/>
                </a:solidFill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1"/>
          </p:nvPr>
        </p:nvSpPr>
        <p:spPr>
          <a:xfrm>
            <a:off x="1672253" y="5269832"/>
            <a:ext cx="10337562" cy="708409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6000">
                <a:solidFill>
                  <a:srgbClr val="00125C"/>
                </a:solidFill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defRPr>
            </a:lvl1pPr>
            <a:lvl2pPr marL="912160" indent="0">
              <a:buNone/>
              <a:defRPr sz="6000"/>
            </a:lvl2pPr>
            <a:lvl3pPr marL="1824319" indent="0">
              <a:buNone/>
              <a:defRPr sz="6000"/>
            </a:lvl3pPr>
            <a:lvl4pPr marL="2736479" indent="0">
              <a:buNone/>
              <a:defRPr sz="6000"/>
            </a:lvl4pPr>
            <a:lvl5pPr marL="3648639" indent="0">
              <a:buNone/>
              <a:defRPr sz="60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362283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672253" y="8042707"/>
            <a:ext cx="10337562" cy="3298171"/>
          </a:xfrm>
        </p:spPr>
        <p:txBody>
          <a:bodyPr>
            <a:noAutofit/>
          </a:bodyPr>
          <a:lstStyle>
            <a:lvl1pPr>
              <a:defRPr sz="9600" b="1">
                <a:solidFill>
                  <a:srgbClr val="FFCC02"/>
                </a:solidFill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half" idx="1"/>
          </p:nvPr>
        </p:nvSpPr>
        <p:spPr>
          <a:xfrm>
            <a:off x="1672253" y="730252"/>
            <a:ext cx="10337562" cy="7084092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6600">
                <a:solidFill>
                  <a:schemeClr val="bg1"/>
                </a:solidFill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defRPr>
            </a:lvl1pPr>
            <a:lvl2pPr marL="912160" indent="0">
              <a:buNone/>
              <a:defRPr sz="6000"/>
            </a:lvl2pPr>
            <a:lvl3pPr marL="1824319" indent="0">
              <a:buNone/>
              <a:defRPr sz="6000"/>
            </a:lvl3pPr>
            <a:lvl4pPr marL="2736479" indent="0">
              <a:buNone/>
              <a:defRPr sz="6000"/>
            </a:lvl4pPr>
            <a:lvl5pPr marL="3648639" indent="0">
              <a:buNone/>
              <a:defRPr sz="60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05129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-340242"/>
            <a:ext cx="24518679" cy="14332689"/>
          </a:xfrm>
          <a:prstGeom prst="rect">
            <a:avLst/>
          </a:prstGeom>
          <a:solidFill>
            <a:srgbClr val="FFCC02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672253" y="8042707"/>
            <a:ext cx="10337562" cy="3239193"/>
          </a:xfrm>
        </p:spPr>
        <p:txBody>
          <a:bodyPr>
            <a:noAutofit/>
          </a:bodyPr>
          <a:lstStyle>
            <a:lvl1pPr>
              <a:defRPr sz="9600" b="1">
                <a:solidFill>
                  <a:srgbClr val="1A53EA"/>
                </a:solidFill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half" idx="1"/>
          </p:nvPr>
        </p:nvSpPr>
        <p:spPr>
          <a:xfrm>
            <a:off x="1672253" y="730252"/>
            <a:ext cx="10337562" cy="7084092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6600">
                <a:solidFill>
                  <a:srgbClr val="00125C"/>
                </a:solidFill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defRPr>
            </a:lvl1pPr>
            <a:lvl2pPr marL="912160" indent="0">
              <a:buNone/>
              <a:defRPr sz="6000"/>
            </a:lvl2pPr>
            <a:lvl3pPr marL="1824319" indent="0">
              <a:buNone/>
              <a:defRPr sz="6000"/>
            </a:lvl3pPr>
            <a:lvl4pPr marL="2736479" indent="0">
              <a:buNone/>
              <a:defRPr sz="6000"/>
            </a:lvl4pPr>
            <a:lvl5pPr marL="3648639" indent="0">
              <a:buNone/>
              <a:defRPr sz="60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203394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-1" y="1"/>
            <a:ext cx="12345887" cy="13716000"/>
          </a:xfrm>
          <a:prstGeom prst="rect">
            <a:avLst/>
          </a:prstGeom>
          <a:solidFill>
            <a:srgbClr val="00125C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A93CF-29B1-423F-8996-26EFEE32DDF9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12345887" y="0"/>
            <a:ext cx="11977788" cy="13716000"/>
          </a:xfrm>
          <a:solidFill>
            <a:schemeClr val="tx1">
              <a:lumMod val="10000"/>
              <a:lumOff val="90000"/>
            </a:schemeClr>
          </a:solidFill>
          <a:ln w="28575">
            <a:noFill/>
          </a:ln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672253" y="730251"/>
            <a:ext cx="9659776" cy="2568120"/>
          </a:xfrm>
        </p:spPr>
        <p:txBody>
          <a:bodyPr>
            <a:noAutofit/>
          </a:bodyPr>
          <a:lstStyle>
            <a:lvl1pPr>
              <a:defRPr sz="5400" b="1">
                <a:solidFill>
                  <a:srgbClr val="FFCC02"/>
                </a:solidFill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1672252" y="3788228"/>
            <a:ext cx="9659777" cy="856569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4400">
                <a:solidFill>
                  <a:schemeClr val="bg1"/>
                </a:solidFill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defRPr>
            </a:lvl1pPr>
            <a:lvl2pPr marL="912160" indent="0">
              <a:buNone/>
              <a:defRPr sz="6000"/>
            </a:lvl2pPr>
            <a:lvl3pPr marL="1824319" indent="0">
              <a:buNone/>
              <a:defRPr sz="6000"/>
            </a:lvl3pPr>
            <a:lvl4pPr marL="2736479" indent="0">
              <a:buNone/>
              <a:defRPr sz="6000"/>
            </a:lvl4pPr>
            <a:lvl5pPr marL="3648639" indent="0">
              <a:buNone/>
              <a:defRPr sz="60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250688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5" Type="http://schemas.openxmlformats.org/officeDocument/2006/relationships/image" Target="../media/image9.png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2253" y="730251"/>
            <a:ext cx="20979170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2253" y="3651250"/>
            <a:ext cx="20979170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72253" y="12712701"/>
            <a:ext cx="5472827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39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5FD864-7D01-4D6D-A999-672658A2FBDB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57218" y="12712701"/>
            <a:ext cx="820924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39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178595" y="12712701"/>
            <a:ext cx="5472827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39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9A93CF-29B1-423F-8996-26EFEE32D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673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09" r:id="rId2"/>
    <p:sldLayoutId id="2147483721" r:id="rId3"/>
    <p:sldLayoutId id="2147483722" r:id="rId4"/>
    <p:sldLayoutId id="2147483710" r:id="rId5"/>
    <p:sldLayoutId id="2147483723" r:id="rId6"/>
    <p:sldLayoutId id="2147483711" r:id="rId7"/>
    <p:sldLayoutId id="2147483724" r:id="rId8"/>
    <p:sldLayoutId id="2147483727" r:id="rId9"/>
    <p:sldLayoutId id="2147483728" r:id="rId10"/>
    <p:sldLayoutId id="2147483729" r:id="rId11"/>
    <p:sldLayoutId id="2147483730" r:id="rId12"/>
    <p:sldLayoutId id="2147483731" r:id="rId13"/>
    <p:sldLayoutId id="2147483735" r:id="rId14"/>
    <p:sldLayoutId id="2147483732" r:id="rId15"/>
    <p:sldLayoutId id="2147483712" r:id="rId16"/>
    <p:sldLayoutId id="2147483725" r:id="rId17"/>
    <p:sldLayoutId id="2147483726" r:id="rId18"/>
    <p:sldLayoutId id="2147483713" r:id="rId19"/>
    <p:sldLayoutId id="2147483714" r:id="rId20"/>
    <p:sldLayoutId id="2147483715" r:id="rId21"/>
    <p:sldLayoutId id="2147483733" r:id="rId22"/>
    <p:sldLayoutId id="2147483716" r:id="rId23"/>
    <p:sldLayoutId id="2147483717" r:id="rId24"/>
    <p:sldLayoutId id="2147483718" r:id="rId25"/>
    <p:sldLayoutId id="2147483719" r:id="rId26"/>
    <p:sldLayoutId id="2147483736" r:id="rId27"/>
    <p:sldLayoutId id="2147483739" r:id="rId28"/>
    <p:sldLayoutId id="2147483740" r:id="rId29"/>
    <p:sldLayoutId id="2147483741" r:id="rId30"/>
    <p:sldLayoutId id="2147483742" r:id="rId31"/>
  </p:sldLayoutIdLst>
  <p:txStyles>
    <p:titleStyle>
      <a:lvl1pPr algn="l" defTabSz="1824319" rtl="0" eaLnBrk="1" latinLnBrk="0" hangingPunct="1">
        <a:lnSpc>
          <a:spcPct val="90000"/>
        </a:lnSpc>
        <a:spcBef>
          <a:spcPct val="0"/>
        </a:spcBef>
        <a:buNone/>
        <a:defRPr sz="877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080" indent="-456080" algn="l" defTabSz="1824319" rtl="0" eaLnBrk="1" latinLnBrk="0" hangingPunct="1">
        <a:lnSpc>
          <a:spcPct val="90000"/>
        </a:lnSpc>
        <a:spcBef>
          <a:spcPts val="1995"/>
        </a:spcBef>
        <a:buFont typeface="Arial" panose="020B0604020202020204" pitchFamily="34" charset="0"/>
        <a:buChar char="•"/>
        <a:defRPr sz="5586" kern="1200">
          <a:solidFill>
            <a:schemeClr val="tx1"/>
          </a:solidFill>
          <a:latin typeface="+mn-lt"/>
          <a:ea typeface="+mn-ea"/>
          <a:cs typeface="+mn-cs"/>
        </a:defRPr>
      </a:lvl1pPr>
      <a:lvl2pPr marL="1368240" indent="-456080" algn="l" defTabSz="1824319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4788" kern="1200">
          <a:solidFill>
            <a:schemeClr val="tx1"/>
          </a:solidFill>
          <a:latin typeface="+mn-lt"/>
          <a:ea typeface="+mn-ea"/>
          <a:cs typeface="+mn-cs"/>
        </a:defRPr>
      </a:lvl2pPr>
      <a:lvl3pPr marL="2280399" indent="-456080" algn="l" defTabSz="1824319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3990" kern="1200">
          <a:solidFill>
            <a:schemeClr val="tx1"/>
          </a:solidFill>
          <a:latin typeface="+mn-lt"/>
          <a:ea typeface="+mn-ea"/>
          <a:cs typeface="+mn-cs"/>
        </a:defRPr>
      </a:lvl3pPr>
      <a:lvl4pPr marL="3192559" indent="-456080" algn="l" defTabSz="1824319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3591" kern="1200">
          <a:solidFill>
            <a:schemeClr val="tx1"/>
          </a:solidFill>
          <a:latin typeface="+mn-lt"/>
          <a:ea typeface="+mn-ea"/>
          <a:cs typeface="+mn-cs"/>
        </a:defRPr>
      </a:lvl4pPr>
      <a:lvl5pPr marL="4104719" indent="-456080" algn="l" defTabSz="1824319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3591" kern="1200">
          <a:solidFill>
            <a:schemeClr val="tx1"/>
          </a:solidFill>
          <a:latin typeface="+mn-lt"/>
          <a:ea typeface="+mn-ea"/>
          <a:cs typeface="+mn-cs"/>
        </a:defRPr>
      </a:lvl5pPr>
      <a:lvl6pPr marL="5016878" indent="-456080" algn="l" defTabSz="1824319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3591" kern="1200">
          <a:solidFill>
            <a:schemeClr val="tx1"/>
          </a:solidFill>
          <a:latin typeface="+mn-lt"/>
          <a:ea typeface="+mn-ea"/>
          <a:cs typeface="+mn-cs"/>
        </a:defRPr>
      </a:lvl6pPr>
      <a:lvl7pPr marL="5929038" indent="-456080" algn="l" defTabSz="1824319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3591" kern="1200">
          <a:solidFill>
            <a:schemeClr val="tx1"/>
          </a:solidFill>
          <a:latin typeface="+mn-lt"/>
          <a:ea typeface="+mn-ea"/>
          <a:cs typeface="+mn-cs"/>
        </a:defRPr>
      </a:lvl7pPr>
      <a:lvl8pPr marL="6841198" indent="-456080" algn="l" defTabSz="1824319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3591" kern="1200">
          <a:solidFill>
            <a:schemeClr val="tx1"/>
          </a:solidFill>
          <a:latin typeface="+mn-lt"/>
          <a:ea typeface="+mn-ea"/>
          <a:cs typeface="+mn-cs"/>
        </a:defRPr>
      </a:lvl8pPr>
      <a:lvl9pPr marL="7753358" indent="-456080" algn="l" defTabSz="1824319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359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4319" rtl="0" eaLnBrk="1" latinLnBrk="0" hangingPunct="1">
        <a:defRPr sz="3591" kern="1200">
          <a:solidFill>
            <a:schemeClr val="tx1"/>
          </a:solidFill>
          <a:latin typeface="+mn-lt"/>
          <a:ea typeface="+mn-ea"/>
          <a:cs typeface="+mn-cs"/>
        </a:defRPr>
      </a:lvl1pPr>
      <a:lvl2pPr marL="912160" algn="l" defTabSz="1824319" rtl="0" eaLnBrk="1" latinLnBrk="0" hangingPunct="1">
        <a:defRPr sz="3591" kern="1200">
          <a:solidFill>
            <a:schemeClr val="tx1"/>
          </a:solidFill>
          <a:latin typeface="+mn-lt"/>
          <a:ea typeface="+mn-ea"/>
          <a:cs typeface="+mn-cs"/>
        </a:defRPr>
      </a:lvl2pPr>
      <a:lvl3pPr marL="1824319" algn="l" defTabSz="1824319" rtl="0" eaLnBrk="1" latinLnBrk="0" hangingPunct="1">
        <a:defRPr sz="3591" kern="1200">
          <a:solidFill>
            <a:schemeClr val="tx1"/>
          </a:solidFill>
          <a:latin typeface="+mn-lt"/>
          <a:ea typeface="+mn-ea"/>
          <a:cs typeface="+mn-cs"/>
        </a:defRPr>
      </a:lvl3pPr>
      <a:lvl4pPr marL="2736479" algn="l" defTabSz="1824319" rtl="0" eaLnBrk="1" latinLnBrk="0" hangingPunct="1">
        <a:defRPr sz="3591" kern="1200">
          <a:solidFill>
            <a:schemeClr val="tx1"/>
          </a:solidFill>
          <a:latin typeface="+mn-lt"/>
          <a:ea typeface="+mn-ea"/>
          <a:cs typeface="+mn-cs"/>
        </a:defRPr>
      </a:lvl4pPr>
      <a:lvl5pPr marL="3648639" algn="l" defTabSz="1824319" rtl="0" eaLnBrk="1" latinLnBrk="0" hangingPunct="1">
        <a:defRPr sz="3591" kern="1200">
          <a:solidFill>
            <a:schemeClr val="tx1"/>
          </a:solidFill>
          <a:latin typeface="+mn-lt"/>
          <a:ea typeface="+mn-ea"/>
          <a:cs typeface="+mn-cs"/>
        </a:defRPr>
      </a:lvl5pPr>
      <a:lvl6pPr marL="4560799" algn="l" defTabSz="1824319" rtl="0" eaLnBrk="1" latinLnBrk="0" hangingPunct="1">
        <a:defRPr sz="3591" kern="1200">
          <a:solidFill>
            <a:schemeClr val="tx1"/>
          </a:solidFill>
          <a:latin typeface="+mn-lt"/>
          <a:ea typeface="+mn-ea"/>
          <a:cs typeface="+mn-cs"/>
        </a:defRPr>
      </a:lvl6pPr>
      <a:lvl7pPr marL="5472958" algn="l" defTabSz="1824319" rtl="0" eaLnBrk="1" latinLnBrk="0" hangingPunct="1">
        <a:defRPr sz="3591" kern="1200">
          <a:solidFill>
            <a:schemeClr val="tx1"/>
          </a:solidFill>
          <a:latin typeface="+mn-lt"/>
          <a:ea typeface="+mn-ea"/>
          <a:cs typeface="+mn-cs"/>
        </a:defRPr>
      </a:lvl7pPr>
      <a:lvl8pPr marL="6385118" algn="l" defTabSz="1824319" rtl="0" eaLnBrk="1" latinLnBrk="0" hangingPunct="1">
        <a:defRPr sz="3591" kern="1200">
          <a:solidFill>
            <a:schemeClr val="tx1"/>
          </a:solidFill>
          <a:latin typeface="+mn-lt"/>
          <a:ea typeface="+mn-ea"/>
          <a:cs typeface="+mn-cs"/>
        </a:defRPr>
      </a:lvl8pPr>
      <a:lvl9pPr marL="7297278" algn="l" defTabSz="1824319" rtl="0" eaLnBrk="1" latinLnBrk="0" hangingPunct="1">
        <a:defRPr sz="359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24323675" cy="1280624"/>
          </a:xfrm>
          <a:prstGeom prst="rect">
            <a:avLst/>
          </a:prstGeom>
          <a:solidFill>
            <a:srgbClr val="6EB7D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4788"/>
          </a:p>
        </p:txBody>
      </p:sp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891708" y="0"/>
            <a:ext cx="17431967" cy="12806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36124" y="3200403"/>
            <a:ext cx="22451428" cy="9051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8310589" y="13190832"/>
            <a:ext cx="7702497" cy="525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394" b="1">
                <a:solidFill>
                  <a:srgbClr val="1E2644"/>
                </a:solidFill>
                <a:latin typeface="Arial"/>
                <a:cs typeface="Arial"/>
              </a:defRPr>
            </a:lvl1pPr>
          </a:lstStyle>
          <a:p>
            <a:r>
              <a:rPr lang="fr-FR" err="1"/>
              <a:t>mercator-ocean.eu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7712027" y="13190832"/>
            <a:ext cx="5675524" cy="525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394">
                <a:solidFill>
                  <a:srgbClr val="1E2644"/>
                </a:solidFill>
                <a:latin typeface="Arial"/>
                <a:cs typeface="Arial"/>
              </a:defRPr>
            </a:lvl1pPr>
          </a:lstStyle>
          <a:p>
            <a:fld id="{78856E1A-3FAF-8148-AC04-61D43A5BF418}" type="slidenum">
              <a:rPr lang="fr-FR" smtClean="0"/>
              <a:pPr/>
              <a:t>‹#›</a:t>
            </a:fld>
            <a:endParaRPr lang="fr-FR"/>
          </a:p>
        </p:txBody>
      </p:sp>
      <p:cxnSp>
        <p:nvCxnSpPr>
          <p:cNvPr id="10" name="Connecteur droit 9"/>
          <p:cNvCxnSpPr/>
          <p:nvPr userDrawn="1"/>
        </p:nvCxnSpPr>
        <p:spPr>
          <a:xfrm flipH="1">
            <a:off x="936124" y="13190832"/>
            <a:ext cx="22451428" cy="0"/>
          </a:xfrm>
          <a:prstGeom prst="line">
            <a:avLst/>
          </a:prstGeom>
          <a:ln w="6350" cmpd="sng">
            <a:solidFill>
              <a:srgbClr val="16224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Image 11" descr="Mercator-Rectangle-Sans-Fond-Blanc.png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213" y="232157"/>
            <a:ext cx="2980765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850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  <p:sldLayoutId id="2147483755" r:id="rId12"/>
    <p:sldLayoutId id="2147483756" r:id="rId13"/>
  </p:sldLayoutIdLst>
  <p:txStyles>
    <p:titleStyle>
      <a:lvl1pPr algn="l" defTabSz="1216198" rtl="0" eaLnBrk="1" latinLnBrk="0" hangingPunct="1">
        <a:spcBef>
          <a:spcPct val="0"/>
        </a:spcBef>
        <a:buNone/>
        <a:defRPr sz="5320" b="1" kern="1200">
          <a:solidFill>
            <a:srgbClr val="FFFFFF"/>
          </a:solidFill>
          <a:latin typeface="Arial"/>
          <a:ea typeface="+mj-ea"/>
          <a:cs typeface="Arial"/>
        </a:defRPr>
      </a:lvl1pPr>
    </p:titleStyle>
    <p:bodyStyle>
      <a:lvl1pPr marL="0" indent="0" algn="l" defTabSz="1216198" rtl="0" eaLnBrk="1" latinLnBrk="0" hangingPunct="1">
        <a:spcBef>
          <a:spcPct val="20000"/>
        </a:spcBef>
        <a:buFontTx/>
        <a:buNone/>
        <a:defRPr sz="5320" kern="1200">
          <a:solidFill>
            <a:schemeClr val="tx1"/>
          </a:solidFill>
          <a:latin typeface="Arial"/>
          <a:ea typeface="+mn-ea"/>
          <a:cs typeface="Arial"/>
        </a:defRPr>
      </a:lvl1pPr>
      <a:lvl2pPr marL="1216198" indent="0" algn="l" defTabSz="1216198" rtl="0" eaLnBrk="1" latinLnBrk="0" hangingPunct="1">
        <a:spcBef>
          <a:spcPct val="20000"/>
        </a:spcBef>
        <a:buFontTx/>
        <a:buNone/>
        <a:defRPr sz="4788" kern="1200">
          <a:solidFill>
            <a:srgbClr val="73B5CF"/>
          </a:solidFill>
          <a:latin typeface="Arial"/>
          <a:ea typeface="+mn-ea"/>
          <a:cs typeface="Arial"/>
        </a:defRPr>
      </a:lvl2pPr>
      <a:lvl3pPr marL="3040494" indent="-608099" algn="l" defTabSz="1216198" rtl="0" eaLnBrk="1" latinLnBrk="0" hangingPunct="1">
        <a:spcBef>
          <a:spcPct val="20000"/>
        </a:spcBef>
        <a:buFont typeface="Wingdings" charset="2"/>
        <a:buChar char="§"/>
        <a:defRPr sz="4256" kern="1200">
          <a:solidFill>
            <a:srgbClr val="57595B"/>
          </a:solidFill>
          <a:latin typeface="Arial"/>
          <a:ea typeface="+mn-ea"/>
          <a:cs typeface="Arial"/>
        </a:defRPr>
      </a:lvl3pPr>
      <a:lvl4pPr marL="3648593" indent="0" algn="l" defTabSz="1216198" rtl="0" eaLnBrk="1" latinLnBrk="0" hangingPunct="1">
        <a:spcBef>
          <a:spcPct val="20000"/>
        </a:spcBef>
        <a:buFontTx/>
        <a:buNone/>
        <a:defRPr sz="3724" kern="1200">
          <a:solidFill>
            <a:srgbClr val="57595B"/>
          </a:solidFill>
          <a:latin typeface="Arial"/>
          <a:ea typeface="+mn-ea"/>
          <a:cs typeface="Arial"/>
        </a:defRPr>
      </a:lvl4pPr>
      <a:lvl5pPr marL="4864791" indent="0" algn="l" defTabSz="1216198" rtl="0" eaLnBrk="1" latinLnBrk="0" hangingPunct="1">
        <a:spcBef>
          <a:spcPct val="20000"/>
        </a:spcBef>
        <a:buFontTx/>
        <a:buNone/>
        <a:defRPr sz="3192" kern="1200">
          <a:solidFill>
            <a:srgbClr val="57595B"/>
          </a:solidFill>
          <a:latin typeface="Arial"/>
          <a:ea typeface="+mn-ea"/>
          <a:cs typeface="Arial"/>
        </a:defRPr>
      </a:lvl5pPr>
      <a:lvl6pPr marL="6689087" indent="-608099" algn="l" defTabSz="1216198" rtl="0" eaLnBrk="1" latinLnBrk="0" hangingPunct="1">
        <a:spcBef>
          <a:spcPct val="20000"/>
        </a:spcBef>
        <a:buFont typeface="Arial"/>
        <a:buChar char="•"/>
        <a:defRPr sz="5320" kern="1200">
          <a:solidFill>
            <a:schemeClr val="tx1"/>
          </a:solidFill>
          <a:latin typeface="+mn-lt"/>
          <a:ea typeface="+mn-ea"/>
          <a:cs typeface="+mn-cs"/>
        </a:defRPr>
      </a:lvl6pPr>
      <a:lvl7pPr marL="7905285" indent="-608099" algn="l" defTabSz="1216198" rtl="0" eaLnBrk="1" latinLnBrk="0" hangingPunct="1">
        <a:spcBef>
          <a:spcPct val="20000"/>
        </a:spcBef>
        <a:buFont typeface="Arial"/>
        <a:buChar char="•"/>
        <a:defRPr sz="5320" kern="1200">
          <a:solidFill>
            <a:schemeClr val="tx1"/>
          </a:solidFill>
          <a:latin typeface="+mn-lt"/>
          <a:ea typeface="+mn-ea"/>
          <a:cs typeface="+mn-cs"/>
        </a:defRPr>
      </a:lvl7pPr>
      <a:lvl8pPr marL="9121483" indent="-608099" algn="l" defTabSz="1216198" rtl="0" eaLnBrk="1" latinLnBrk="0" hangingPunct="1">
        <a:spcBef>
          <a:spcPct val="20000"/>
        </a:spcBef>
        <a:buFont typeface="Arial"/>
        <a:buChar char="•"/>
        <a:defRPr sz="5320" kern="1200">
          <a:solidFill>
            <a:schemeClr val="tx1"/>
          </a:solidFill>
          <a:latin typeface="+mn-lt"/>
          <a:ea typeface="+mn-ea"/>
          <a:cs typeface="+mn-cs"/>
        </a:defRPr>
      </a:lvl8pPr>
      <a:lvl9pPr marL="10337681" indent="-608099" algn="l" defTabSz="1216198" rtl="0" eaLnBrk="1" latinLnBrk="0" hangingPunct="1">
        <a:spcBef>
          <a:spcPct val="20000"/>
        </a:spcBef>
        <a:buFont typeface="Arial"/>
        <a:buChar char="•"/>
        <a:defRPr sz="53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1216198" rtl="0" eaLnBrk="1" latinLnBrk="0" hangingPunct="1">
        <a:defRPr sz="4788" kern="1200">
          <a:solidFill>
            <a:schemeClr val="tx1"/>
          </a:solidFill>
          <a:latin typeface="+mn-lt"/>
          <a:ea typeface="+mn-ea"/>
          <a:cs typeface="+mn-cs"/>
        </a:defRPr>
      </a:lvl1pPr>
      <a:lvl2pPr marL="1216198" algn="l" defTabSz="1216198" rtl="0" eaLnBrk="1" latinLnBrk="0" hangingPunct="1">
        <a:defRPr sz="4788" kern="1200">
          <a:solidFill>
            <a:schemeClr val="tx1"/>
          </a:solidFill>
          <a:latin typeface="+mn-lt"/>
          <a:ea typeface="+mn-ea"/>
          <a:cs typeface="+mn-cs"/>
        </a:defRPr>
      </a:lvl2pPr>
      <a:lvl3pPr marL="2432395" algn="l" defTabSz="1216198" rtl="0" eaLnBrk="1" latinLnBrk="0" hangingPunct="1">
        <a:defRPr sz="4788" kern="1200">
          <a:solidFill>
            <a:schemeClr val="tx1"/>
          </a:solidFill>
          <a:latin typeface="+mn-lt"/>
          <a:ea typeface="+mn-ea"/>
          <a:cs typeface="+mn-cs"/>
        </a:defRPr>
      </a:lvl3pPr>
      <a:lvl4pPr marL="3648593" algn="l" defTabSz="1216198" rtl="0" eaLnBrk="1" latinLnBrk="0" hangingPunct="1">
        <a:defRPr sz="4788" kern="1200">
          <a:solidFill>
            <a:schemeClr val="tx1"/>
          </a:solidFill>
          <a:latin typeface="+mn-lt"/>
          <a:ea typeface="+mn-ea"/>
          <a:cs typeface="+mn-cs"/>
        </a:defRPr>
      </a:lvl4pPr>
      <a:lvl5pPr marL="4864791" algn="l" defTabSz="1216198" rtl="0" eaLnBrk="1" latinLnBrk="0" hangingPunct="1">
        <a:defRPr sz="4788" kern="1200">
          <a:solidFill>
            <a:schemeClr val="tx1"/>
          </a:solidFill>
          <a:latin typeface="+mn-lt"/>
          <a:ea typeface="+mn-ea"/>
          <a:cs typeface="+mn-cs"/>
        </a:defRPr>
      </a:lvl5pPr>
      <a:lvl6pPr marL="6080989" algn="l" defTabSz="1216198" rtl="0" eaLnBrk="1" latinLnBrk="0" hangingPunct="1">
        <a:defRPr sz="4788" kern="1200">
          <a:solidFill>
            <a:schemeClr val="tx1"/>
          </a:solidFill>
          <a:latin typeface="+mn-lt"/>
          <a:ea typeface="+mn-ea"/>
          <a:cs typeface="+mn-cs"/>
        </a:defRPr>
      </a:lvl6pPr>
      <a:lvl7pPr marL="7297186" algn="l" defTabSz="1216198" rtl="0" eaLnBrk="1" latinLnBrk="0" hangingPunct="1">
        <a:defRPr sz="4788" kern="1200">
          <a:solidFill>
            <a:schemeClr val="tx1"/>
          </a:solidFill>
          <a:latin typeface="+mn-lt"/>
          <a:ea typeface="+mn-ea"/>
          <a:cs typeface="+mn-cs"/>
        </a:defRPr>
      </a:lvl7pPr>
      <a:lvl8pPr marL="8513384" algn="l" defTabSz="1216198" rtl="0" eaLnBrk="1" latinLnBrk="0" hangingPunct="1">
        <a:defRPr sz="4788" kern="1200">
          <a:solidFill>
            <a:schemeClr val="tx1"/>
          </a:solidFill>
          <a:latin typeface="+mn-lt"/>
          <a:ea typeface="+mn-ea"/>
          <a:cs typeface="+mn-cs"/>
        </a:defRPr>
      </a:lvl8pPr>
      <a:lvl9pPr marL="9729582" algn="l" defTabSz="1216198" rtl="0" eaLnBrk="1" latinLnBrk="0" hangingPunct="1">
        <a:defRPr sz="47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mailto:thibault.valentin@ec.europa.eu" TargetMode="Externa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marine.copernicus.eu/access-data/myocean-viewer" TargetMode="Externa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7.pn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45.png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3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/4.0/" TargetMode="External"/><Relationship Id="rId3" Type="http://schemas.openxmlformats.org/officeDocument/2006/relationships/hyperlink" Target="https://www.copernicus.eu/en/about-copernicus" TargetMode="External"/><Relationship Id="rId7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www.copernicus.eu/en/news/news/observer-successes-copernicus-academy-and-relays-network" TargetMode="External"/><Relationship Id="rId5" Type="http://schemas.openxmlformats.org/officeDocument/2006/relationships/hyperlink" Target="https://marine.copernicus.eu/" TargetMode="External"/><Relationship Id="rId4" Type="http://schemas.openxmlformats.org/officeDocument/2006/relationships/hyperlink" Target="https://emergency.copernicus.eu/index.html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5.jpe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marine.copernicus.eu/access-data/myocean-viewer" TargetMode="Externa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Copernicus assisting the Pacific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0459" y="7894189"/>
            <a:ext cx="18242756" cy="3311524"/>
          </a:xfrm>
        </p:spPr>
        <p:txBody>
          <a:bodyPr/>
          <a:lstStyle/>
          <a:p>
            <a:r>
              <a:rPr lang="en-GB" dirty="0"/>
              <a:t>Copernicus services use case scenario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4E3F57-A9DA-0FC1-AF6A-B7F0908DA248}"/>
              </a:ext>
            </a:extLst>
          </p:cNvPr>
          <p:cNvSpPr txBox="1"/>
          <p:nvPr/>
        </p:nvSpPr>
        <p:spPr>
          <a:xfrm>
            <a:off x="3040460" y="11014418"/>
            <a:ext cx="945455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fr-BE" sz="3200" dirty="0">
                <a:solidFill>
                  <a:srgbClr val="FFFFFF"/>
                </a:solidFill>
                <a:latin typeface="Arial"/>
              </a:rPr>
              <a:t>Thibault VALENTIN</a:t>
            </a:r>
          </a:p>
          <a:p>
            <a:pPr defTabSz="914400"/>
            <a:r>
              <a:rPr lang="fr-BE" sz="3200" dirty="0">
                <a:solidFill>
                  <a:srgbClr val="FFFFFF"/>
                </a:solidFill>
                <a:latin typeface="Arial"/>
                <a:hlinkClick r:id="rId2"/>
              </a:rPr>
              <a:t>thibault.valentin@ec.europa.eu</a:t>
            </a:r>
            <a:r>
              <a:rPr lang="fr-BE" sz="3200" dirty="0">
                <a:solidFill>
                  <a:srgbClr val="FFFFFF"/>
                </a:solidFill>
                <a:latin typeface="Arial"/>
              </a:rPr>
              <a:t> </a:t>
            </a:r>
          </a:p>
          <a:p>
            <a:pPr defTabSz="914400"/>
            <a:r>
              <a:rPr lang="fr-BE" sz="3200" dirty="0">
                <a:solidFill>
                  <a:srgbClr val="FFFFFF"/>
                </a:solidFill>
                <a:latin typeface="Arial"/>
              </a:rPr>
              <a:t>Programme </a:t>
            </a:r>
            <a:r>
              <a:rPr lang="fr-BE" sz="3200" dirty="0" err="1">
                <a:solidFill>
                  <a:srgbClr val="FFFFFF"/>
                </a:solidFill>
                <a:latin typeface="Arial"/>
              </a:rPr>
              <a:t>Officer</a:t>
            </a:r>
            <a:endParaRPr lang="fr-BE" sz="3200" dirty="0">
              <a:solidFill>
                <a:srgbClr val="FFFFFF"/>
              </a:solidFill>
              <a:latin typeface="Arial"/>
            </a:endParaRPr>
          </a:p>
          <a:p>
            <a:pPr defTabSz="914400"/>
            <a:r>
              <a:rPr lang="fr-BE" sz="3200" dirty="0">
                <a:solidFill>
                  <a:srgbClr val="FFFFFF"/>
                </a:solidFill>
                <a:latin typeface="Arial"/>
              </a:rPr>
              <a:t>Science, </a:t>
            </a:r>
            <a:r>
              <a:rPr lang="fr-BE" sz="3200" dirty="0" err="1">
                <a:solidFill>
                  <a:srgbClr val="FFFFFF"/>
                </a:solidFill>
                <a:latin typeface="Arial"/>
              </a:rPr>
              <a:t>Technology</a:t>
            </a:r>
            <a:r>
              <a:rPr lang="fr-BE" sz="3200" dirty="0">
                <a:solidFill>
                  <a:srgbClr val="FFFFFF"/>
                </a:solidFill>
                <a:latin typeface="Arial"/>
              </a:rPr>
              <a:t>, </a:t>
            </a:r>
            <a:r>
              <a:rPr lang="fr-BE" sz="3200" dirty="0" err="1">
                <a:solidFill>
                  <a:srgbClr val="FFFFFF"/>
                </a:solidFill>
                <a:latin typeface="Arial"/>
              </a:rPr>
              <a:t>Innnovation</a:t>
            </a:r>
            <a:r>
              <a:rPr lang="fr-BE" sz="3200" dirty="0">
                <a:solidFill>
                  <a:srgbClr val="FFFFFF"/>
                </a:solidFill>
                <a:latin typeface="Arial"/>
              </a:rPr>
              <a:t>, Digitalisation</a:t>
            </a:r>
          </a:p>
          <a:p>
            <a:pPr defTabSz="914400"/>
            <a:r>
              <a:rPr lang="fr-BE" sz="3200" dirty="0">
                <a:solidFill>
                  <a:srgbClr val="FFFFFF"/>
                </a:solidFill>
                <a:latin typeface="Arial"/>
              </a:rPr>
              <a:t>DG INTPA – </a:t>
            </a:r>
            <a:r>
              <a:rPr lang="fr-BE" sz="3200" dirty="0" err="1">
                <a:solidFill>
                  <a:srgbClr val="FFFFFF"/>
                </a:solidFill>
                <a:latin typeface="Arial"/>
              </a:rPr>
              <a:t>European</a:t>
            </a:r>
            <a:r>
              <a:rPr lang="fr-BE" sz="3200" dirty="0">
                <a:solidFill>
                  <a:srgbClr val="FFFFFF"/>
                </a:solidFill>
                <a:latin typeface="Arial"/>
              </a:rPr>
              <a:t> Commission</a:t>
            </a:r>
            <a:endParaRPr lang="en-IE" sz="3200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AC3BE4-9FA3-45A5-DE1D-D93E006BEC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2125" y="847045"/>
            <a:ext cx="3279762" cy="304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5978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1E29835-0785-4775-AF8A-2DCAFFE0B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err="1"/>
              <a:t>Ocean</a:t>
            </a:r>
            <a:r>
              <a:rPr lang="fr-FR"/>
              <a:t> Monitoring </a:t>
            </a:r>
            <a:r>
              <a:rPr lang="fr-FR" err="1"/>
              <a:t>Indicators</a:t>
            </a:r>
            <a:endParaRPr lang="fr-FR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07B360B7-0061-4BC6-A566-13A30EADCF79}"/>
              </a:ext>
            </a:extLst>
          </p:cNvPr>
          <p:cNvSpPr txBox="1"/>
          <p:nvPr/>
        </p:nvSpPr>
        <p:spPr>
          <a:xfrm>
            <a:off x="9178353" y="12073700"/>
            <a:ext cx="6736097" cy="665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724" dirty="0" err="1"/>
              <a:t>Sea</a:t>
            </a:r>
            <a:r>
              <a:rPr lang="fr-FR" sz="3724" dirty="0"/>
              <a:t> surface </a:t>
            </a:r>
            <a:r>
              <a:rPr lang="fr-FR" sz="3724" dirty="0" err="1"/>
              <a:t>height</a:t>
            </a:r>
            <a:r>
              <a:rPr lang="fr-FR" sz="3724" dirty="0"/>
              <a:t> </a:t>
            </a:r>
            <a:r>
              <a:rPr lang="fr-FR" sz="3724" dirty="0" err="1"/>
              <a:t>tendency</a:t>
            </a:r>
            <a:r>
              <a:rPr lang="fr-FR" sz="3724" dirty="0"/>
              <a:t> </a:t>
            </a: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5F87E8D3-3363-420E-85D5-6FE3DE8F83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379"/>
          <a:stretch/>
        </p:blipFill>
        <p:spPr bwMode="auto">
          <a:xfrm>
            <a:off x="5356098" y="59785"/>
            <a:ext cx="1899665" cy="1156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EFE566B-A604-F203-8877-110FBF906090}"/>
              </a:ext>
            </a:extLst>
          </p:cNvPr>
          <p:cNvSpPr txBox="1"/>
          <p:nvPr/>
        </p:nvSpPr>
        <p:spPr>
          <a:xfrm>
            <a:off x="2871843" y="2704289"/>
            <a:ext cx="1857998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824319" rtl="0" eaLnBrk="1" fontAlgn="auto" latinLnBrk="0" hangingPunct="1">
              <a:lnSpc>
                <a:spcPct val="100000"/>
              </a:lnSpc>
              <a:spcBef>
                <a:spcPts val="199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IE" sz="4000" b="0" i="1" u="sng" strike="noStrike" kern="1200" cap="none" spc="0" normalizeH="0" baseline="0" noProof="0" dirty="0" err="1">
                <a:ln>
                  <a:noFill/>
                </a:ln>
                <a:solidFill>
                  <a:srgbClr val="0563C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MyOcean</a:t>
            </a:r>
            <a:r>
              <a:rPr kumimoji="0" lang="en-IE" sz="4000" b="0" i="1" u="sng" strike="noStrike" kern="1200" cap="none" spc="0" normalizeH="0" baseline="0" noProof="0" dirty="0">
                <a:ln>
                  <a:noFill/>
                </a:ln>
                <a:solidFill>
                  <a:srgbClr val="0563C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viewer</a:t>
            </a:r>
            <a:r>
              <a:rPr kumimoji="0" lang="en-IE" sz="4000" b="0" i="1" u="none" strike="noStrike" kern="1200" cap="none" spc="0" normalizeH="0" baseline="0" noProof="0" dirty="0">
                <a:ln>
                  <a:noFill/>
                </a:ln>
                <a:solidFill>
                  <a:srgbClr val="00125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developed by Mercator, displays maps and features hundreds of products 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00125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 visualize, </a:t>
            </a:r>
            <a:r>
              <a:rPr kumimoji="0" lang="en-US" sz="4000" b="0" i="1" u="none" strike="noStrike" kern="1200" cap="none" spc="0" normalizeH="0" baseline="0" noProof="0" dirty="0" err="1">
                <a:ln>
                  <a:noFill/>
                </a:ln>
                <a:solidFill>
                  <a:srgbClr val="00125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analyse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00125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and extract ocean information all over the globe.</a:t>
            </a:r>
            <a:endParaRPr kumimoji="0" lang="en-IE" sz="1100" b="0" i="1" u="none" strike="noStrike" kern="1200" cap="none" spc="0" normalizeH="0" baseline="0" noProof="0" dirty="0">
              <a:ln>
                <a:noFill/>
              </a:ln>
              <a:solidFill>
                <a:srgbClr val="00125C"/>
              </a:solidFill>
              <a:effectLst/>
              <a:uLnTx/>
              <a:uFillTx/>
              <a:latin typeface="Arial" panose="020B0604020202020204" pitchFamily="34" charset="0"/>
              <a:ea typeface="Noto Sans" panose="020B0502040504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 descr="A screen shot of a weather forecast&#10;&#10;Description automatically generated">
            <a:extLst>
              <a:ext uri="{FF2B5EF4-FFF2-40B4-BE49-F238E27FC236}">
                <a16:creationId xmlns:a16="http://schemas.microsoft.com/office/drawing/2014/main" id="{A6FCB624-C43B-504A-F679-06924FB181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760" y="4729490"/>
            <a:ext cx="15862154" cy="7344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7993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90149" y="1123302"/>
            <a:ext cx="13545976" cy="2568120"/>
          </a:xfrm>
        </p:spPr>
        <p:txBody>
          <a:bodyPr/>
          <a:lstStyle/>
          <a:p>
            <a:r>
              <a:rPr lang="en-GB" dirty="0"/>
              <a:t>Copernicus Emergency Service</a:t>
            </a:r>
            <a:r>
              <a:rPr lang="en-GB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.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4"/>
          </p:nvPr>
        </p:nvSpPr>
        <p:spPr>
          <a:xfrm>
            <a:off x="1190148" y="3691422"/>
            <a:ext cx="13829357" cy="774926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The Copernicus Emergency Management Service provides geospatial data and images to track </a:t>
            </a:r>
            <a:r>
              <a:rPr lang="en-US" b="1" dirty="0"/>
              <a:t>signals of an</a:t>
            </a:r>
            <a:r>
              <a:rPr lang="en-US" dirty="0"/>
              <a:t> </a:t>
            </a:r>
            <a:r>
              <a:rPr lang="en-US" b="1" dirty="0"/>
              <a:t>impending disaster or evidence of one happening </a:t>
            </a:r>
            <a:r>
              <a:rPr lang="en-US" dirty="0"/>
              <a:t>in real time through: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b="1" dirty="0"/>
              <a:t>rapid mapping</a:t>
            </a:r>
            <a:r>
              <a:rPr lang="en-US" dirty="0"/>
              <a:t> &amp;</a:t>
            </a:r>
            <a:r>
              <a:rPr lang="en-US" b="1" dirty="0"/>
              <a:t> risk and recovery mapping </a:t>
            </a:r>
            <a:r>
              <a:rPr lang="en-US" dirty="0"/>
              <a:t>to support disaster management.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b="1" dirty="0"/>
              <a:t>early warning and monitoring </a:t>
            </a:r>
            <a:r>
              <a:rPr lang="en-US" dirty="0"/>
              <a:t>through continuous observations and forecasts at global level.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It is key for a </a:t>
            </a:r>
            <a:r>
              <a:rPr lang="en-US" b="1" dirty="0"/>
              <a:t>quick assessment of large areas </a:t>
            </a:r>
            <a:r>
              <a:rPr lang="en-US" dirty="0"/>
              <a:t>for damages to transport and infrastructure as well as for </a:t>
            </a:r>
            <a:r>
              <a:rPr lang="en-US" b="1" dirty="0"/>
              <a:t>DRR</a:t>
            </a:r>
            <a:r>
              <a:rPr lang="en-US" dirty="0"/>
              <a:t>, preparedness and recovery.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GB" dirty="0"/>
          </a:p>
        </p:txBody>
      </p:sp>
      <p:sp>
        <p:nvSpPr>
          <p:cNvPr id="8" name="Content Placeholder 15"/>
          <p:cNvSpPr txBox="1">
            <a:spLocks/>
          </p:cNvSpPr>
          <p:nvPr/>
        </p:nvSpPr>
        <p:spPr>
          <a:xfrm>
            <a:off x="12123738" y="-4661768"/>
            <a:ext cx="5224774" cy="40502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1824319" rtl="0" eaLnBrk="1" latinLnBrk="0" hangingPunct="1">
              <a:lnSpc>
                <a:spcPct val="90000"/>
              </a:lnSpc>
              <a:spcBef>
                <a:spcPts val="1995"/>
              </a:spcBef>
              <a:buFont typeface="Arial" panose="020B0604020202020204" pitchFamily="34" charset="0"/>
              <a:buNone/>
              <a:defRPr sz="6000" kern="1200">
                <a:solidFill>
                  <a:srgbClr val="00125C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  <a:lvl2pPr marL="912160" indent="0" algn="l" defTabSz="1824319" rtl="0" eaLnBrk="1" latinLnBrk="0" hangingPunct="1">
              <a:lnSpc>
                <a:spcPct val="90000"/>
              </a:lnSpc>
              <a:spcBef>
                <a:spcPts val="998"/>
              </a:spcBef>
              <a:buFont typeface="Arial" panose="020B0604020202020204" pitchFamily="34" charset="0"/>
              <a:buNone/>
              <a:defRPr sz="6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4319" indent="0" algn="l" defTabSz="1824319" rtl="0" eaLnBrk="1" latinLnBrk="0" hangingPunct="1">
              <a:lnSpc>
                <a:spcPct val="90000"/>
              </a:lnSpc>
              <a:spcBef>
                <a:spcPts val="998"/>
              </a:spcBef>
              <a:buFont typeface="Arial" panose="020B0604020202020204" pitchFamily="34" charset="0"/>
              <a:buNone/>
              <a:defRPr sz="6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36479" indent="0" algn="l" defTabSz="1824319" rtl="0" eaLnBrk="1" latinLnBrk="0" hangingPunct="1">
              <a:lnSpc>
                <a:spcPct val="90000"/>
              </a:lnSpc>
              <a:spcBef>
                <a:spcPts val="998"/>
              </a:spcBef>
              <a:buFont typeface="Arial" panose="020B0604020202020204" pitchFamily="34" charset="0"/>
              <a:buNone/>
              <a:defRPr sz="6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48639" indent="0" algn="l" defTabSz="1824319" rtl="0" eaLnBrk="1" latinLnBrk="0" hangingPunct="1">
              <a:lnSpc>
                <a:spcPct val="90000"/>
              </a:lnSpc>
              <a:spcBef>
                <a:spcPts val="998"/>
              </a:spcBef>
              <a:buFont typeface="Arial" panose="020B0604020202020204" pitchFamily="34" charset="0"/>
              <a:buNone/>
              <a:defRPr sz="6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16878" indent="-456080" algn="l" defTabSz="1824319" rtl="0" eaLnBrk="1" latinLnBrk="0" hangingPunct="1">
              <a:lnSpc>
                <a:spcPct val="90000"/>
              </a:lnSpc>
              <a:spcBef>
                <a:spcPts val="998"/>
              </a:spcBef>
              <a:buFont typeface="Arial" panose="020B0604020202020204" pitchFamily="34" charset="0"/>
              <a:buChar char="•"/>
              <a:defRPr sz="35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29038" indent="-456080" algn="l" defTabSz="1824319" rtl="0" eaLnBrk="1" latinLnBrk="0" hangingPunct="1">
              <a:lnSpc>
                <a:spcPct val="90000"/>
              </a:lnSpc>
              <a:spcBef>
                <a:spcPts val="998"/>
              </a:spcBef>
              <a:buFont typeface="Arial" panose="020B0604020202020204" pitchFamily="34" charset="0"/>
              <a:buChar char="•"/>
              <a:defRPr sz="35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41198" indent="-456080" algn="l" defTabSz="1824319" rtl="0" eaLnBrk="1" latinLnBrk="0" hangingPunct="1">
              <a:lnSpc>
                <a:spcPct val="90000"/>
              </a:lnSpc>
              <a:spcBef>
                <a:spcPts val="998"/>
              </a:spcBef>
              <a:buFont typeface="Arial" panose="020B0604020202020204" pitchFamily="34" charset="0"/>
              <a:buChar char="•"/>
              <a:defRPr sz="35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53358" indent="-456080" algn="l" defTabSz="1824319" rtl="0" eaLnBrk="1" latinLnBrk="0" hangingPunct="1">
              <a:lnSpc>
                <a:spcPct val="90000"/>
              </a:lnSpc>
              <a:spcBef>
                <a:spcPts val="998"/>
              </a:spcBef>
              <a:buFont typeface="Arial" panose="020B0604020202020204" pitchFamily="34" charset="0"/>
              <a:buChar char="•"/>
              <a:defRPr sz="35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>
                <a:solidFill>
                  <a:srgbClr val="FF0000"/>
                </a:solidFill>
              </a:rPr>
              <a:t>To add text and pictures, please move the grid elements on the side and then place back.</a:t>
            </a:r>
            <a:endParaRPr lang="en-GB" sz="3600" dirty="0">
              <a:solidFill>
                <a:srgbClr val="FF0000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14205857" y="-2423216"/>
            <a:ext cx="2024743" cy="209664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Placeholder 22" descr="A hurricane in the sky&#10;&#10;Description automatically generated">
            <a:extLst>
              <a:ext uri="{FF2B5EF4-FFF2-40B4-BE49-F238E27FC236}">
                <a16:creationId xmlns:a16="http://schemas.microsoft.com/office/drawing/2014/main" id="{3BFEC1E0-0277-DB37-FB02-26C7671DF58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0" b="1410"/>
          <a:stretch>
            <a:fillRect/>
          </a:stretch>
        </p:blipFill>
        <p:spPr/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1"/>
          <a:stretch/>
        </p:blipFill>
        <p:spPr>
          <a:xfrm rot="2461843">
            <a:off x="12535931" y="8261042"/>
            <a:ext cx="15620182" cy="1090991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1"/>
          <a:stretch/>
        </p:blipFill>
        <p:spPr>
          <a:xfrm rot="2461843">
            <a:off x="9918529" y="-6578647"/>
            <a:ext cx="15620182" cy="10909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4445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5C24222-6708-4F5E-AB17-59623E4B78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Copernicus Marine Service for Pacific </a:t>
            </a:r>
            <a:r>
              <a:rPr lang="fr-FR" err="1"/>
              <a:t>Islands</a:t>
            </a: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1AA97AD-A85D-4657-86D5-9505194D14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4101" y="2105295"/>
            <a:ext cx="18735471" cy="1753973"/>
          </a:xfrm>
        </p:spPr>
        <p:txBody>
          <a:bodyPr vert="horz" lIns="243237" tIns="121618" rIns="243237" bIns="121618" rtlCol="0" anchor="t">
            <a:normAutofit/>
          </a:bodyPr>
          <a:lstStyle/>
          <a:p>
            <a:pPr marL="0" indent="0">
              <a:buNone/>
            </a:pPr>
            <a:r>
              <a:rPr lang="fr-FR" sz="4400" dirty="0"/>
              <a:t>Cyclones Judy and Kevin (</a:t>
            </a:r>
            <a:r>
              <a:rPr lang="fr-FR" sz="4400" dirty="0" err="1"/>
              <a:t>Feb</a:t>
            </a:r>
            <a:r>
              <a:rPr lang="fr-FR" sz="4400" dirty="0"/>
              <a:t>.-Mar 2023) </a:t>
            </a:r>
            <a:r>
              <a:rPr lang="fr-FR" sz="4400" dirty="0" err="1"/>
              <a:t>tracked</a:t>
            </a:r>
            <a:r>
              <a:rPr lang="fr-FR" sz="4400" dirty="0"/>
              <a:t> by the global </a:t>
            </a:r>
            <a:r>
              <a:rPr lang="fr-FR" sz="4400" dirty="0" err="1"/>
              <a:t>wave</a:t>
            </a:r>
            <a:r>
              <a:rPr lang="fr-FR" sz="4400" dirty="0"/>
              <a:t> </a:t>
            </a:r>
            <a:r>
              <a:rPr lang="fr-FR" sz="4400" dirty="0" err="1"/>
              <a:t>modelling</a:t>
            </a:r>
            <a:r>
              <a:rPr lang="fr-FR" sz="4400" dirty="0"/>
              <a:t> system </a:t>
            </a:r>
            <a:r>
              <a:rPr lang="fr-FR" sz="4400" dirty="0" err="1"/>
              <a:t>distributed</a:t>
            </a:r>
            <a:r>
              <a:rPr lang="fr-FR" sz="4400" dirty="0"/>
              <a:t> on </a:t>
            </a:r>
            <a:r>
              <a:rPr lang="fr-FR" sz="4400" dirty="0" err="1"/>
              <a:t>Copernicus</a:t>
            </a:r>
            <a:r>
              <a:rPr lang="fr-FR" sz="4400" dirty="0"/>
              <a:t> Marine Service.</a:t>
            </a:r>
            <a:endParaRPr lang="fr-FR" sz="4400" b="1" dirty="0"/>
          </a:p>
        </p:txBody>
      </p:sp>
      <p:pic>
        <p:nvPicPr>
          <p:cNvPr id="4" name="Anim_wav2_cyclone_Kevin_Judy">
            <a:hlinkClick r:id="" action="ppaction://media"/>
            <a:extLst>
              <a:ext uri="{FF2B5EF4-FFF2-40B4-BE49-F238E27FC236}">
                <a16:creationId xmlns:a16="http://schemas.microsoft.com/office/drawing/2014/main" id="{835747C1-0096-4735-92C4-99721F63327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47318" y="4184969"/>
            <a:ext cx="15429036" cy="7440398"/>
          </a:xfrm>
          <a:prstGeom prst="rect">
            <a:avLst/>
          </a:prstGeom>
          <a:effectLst>
            <a:outerShdw blurRad="50800" dist="139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A82F77D4-EF72-408D-9890-31C46305B4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379"/>
          <a:stretch/>
        </p:blipFill>
        <p:spPr bwMode="auto">
          <a:xfrm>
            <a:off x="5356098" y="59785"/>
            <a:ext cx="1899665" cy="1156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7046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6F75416-56AB-4075-A8CD-1C100328E4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Cyclone Lola (</a:t>
            </a:r>
            <a:r>
              <a:rPr lang="fr-FR" dirty="0" err="1"/>
              <a:t>Oct</a:t>
            </a:r>
            <a:r>
              <a:rPr lang="fr-FR" dirty="0"/>
              <a:t> 22</a:t>
            </a:r>
            <a:r>
              <a:rPr lang="fr-FR" baseline="30000" dirty="0"/>
              <a:t>nd</a:t>
            </a:r>
            <a:r>
              <a:rPr lang="fr-FR" dirty="0"/>
              <a:t> to 25</a:t>
            </a:r>
            <a:r>
              <a:rPr lang="fr-FR" baseline="30000" dirty="0"/>
              <a:t>th</a:t>
            </a:r>
            <a:r>
              <a:rPr lang="fr-FR" dirty="0"/>
              <a:t>, 2023)</a:t>
            </a:r>
          </a:p>
        </p:txBody>
      </p:sp>
      <p:pic>
        <p:nvPicPr>
          <p:cNvPr id="4" name="Anim_wav_cyclone_Lola_oct2023">
            <a:hlinkClick r:id="" action="ppaction://media"/>
            <a:extLst>
              <a:ext uri="{FF2B5EF4-FFF2-40B4-BE49-F238E27FC236}">
                <a16:creationId xmlns:a16="http://schemas.microsoft.com/office/drawing/2014/main" id="{46EF9665-B616-4145-80CE-1158228A090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99755" y="3063839"/>
            <a:ext cx="18724162" cy="9028475"/>
          </a:xfr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6DF0E82-A445-4260-B6C0-AEFFE3B76251}"/>
              </a:ext>
            </a:extLst>
          </p:cNvPr>
          <p:cNvSpPr txBox="1"/>
          <p:nvPr/>
        </p:nvSpPr>
        <p:spPr>
          <a:xfrm>
            <a:off x="5570001" y="1448956"/>
            <a:ext cx="1318367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6198"/>
            <a:r>
              <a:rPr lang="fr-FR" sz="4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Animation of the </a:t>
            </a:r>
            <a:r>
              <a:rPr lang="fr-FR" sz="4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wave</a:t>
            </a:r>
            <a:r>
              <a:rPr lang="fr-FR" sz="4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height</a:t>
            </a:r>
            <a:r>
              <a:rPr lang="fr-FR" sz="4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during</a:t>
            </a:r>
            <a:r>
              <a:rPr lang="fr-FR" sz="4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cyclone Lola</a:t>
            </a:r>
            <a:r>
              <a:rPr lang="fr-FR" sz="4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Waves </a:t>
            </a:r>
            <a:r>
              <a:rPr lang="fr-FR" sz="4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reached</a:t>
            </a:r>
            <a:r>
              <a:rPr lang="fr-FR" sz="4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more the 9m in the Vanuatu </a:t>
            </a:r>
            <a:r>
              <a:rPr lang="fr-FR" sz="4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Islands</a:t>
            </a:r>
            <a:r>
              <a:rPr lang="fr-FR" sz="4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02284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1A2BBC-5536-4552-1844-1014941A2B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Cyclone Mal (Nov. 13</a:t>
            </a:r>
            <a:r>
              <a:rPr lang="en-US" baseline="30000" dirty="0"/>
              <a:t>th</a:t>
            </a:r>
            <a:r>
              <a:rPr lang="en-US" dirty="0"/>
              <a:t> to 17</a:t>
            </a:r>
            <a:r>
              <a:rPr lang="en-US" baseline="30000" dirty="0"/>
              <a:t>th</a:t>
            </a:r>
            <a:r>
              <a:rPr lang="en-US" dirty="0"/>
              <a:t> 2023)</a:t>
            </a:r>
          </a:p>
        </p:txBody>
      </p:sp>
      <p:pic>
        <p:nvPicPr>
          <p:cNvPr id="4" name="Anim_wav_cyclone_Mal_nov2023">
            <a:hlinkClick r:id="" action="ppaction://media"/>
            <a:extLst>
              <a:ext uri="{FF2B5EF4-FFF2-40B4-BE49-F238E27FC236}">
                <a16:creationId xmlns:a16="http://schemas.microsoft.com/office/drawing/2014/main" id="{65ED5D32-7338-49BC-8EFF-2166F550415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99756" y="2984626"/>
            <a:ext cx="18724162" cy="9028475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FF93C8A8-FCD8-44FF-8B27-3023F96655B8}"/>
              </a:ext>
            </a:extLst>
          </p:cNvPr>
          <p:cNvSpPr txBox="1"/>
          <p:nvPr/>
        </p:nvSpPr>
        <p:spPr>
          <a:xfrm>
            <a:off x="5844323" y="1409350"/>
            <a:ext cx="12635028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6198"/>
            <a:r>
              <a:rPr lang="fr-FR" sz="4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Animation of the </a:t>
            </a:r>
            <a:r>
              <a:rPr lang="fr-FR" sz="4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wave</a:t>
            </a:r>
            <a:r>
              <a:rPr lang="fr-FR" sz="4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height</a:t>
            </a:r>
            <a:r>
              <a:rPr lang="fr-FR" sz="4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during</a:t>
            </a:r>
            <a:r>
              <a:rPr lang="fr-FR" sz="4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cyclone Mal. </a:t>
            </a:r>
            <a:r>
              <a:rPr lang="fr-FR" sz="4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Waves </a:t>
            </a:r>
            <a:r>
              <a:rPr lang="fr-FR" sz="4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reached</a:t>
            </a:r>
            <a:r>
              <a:rPr lang="fr-FR" sz="4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more the 8m in the Fiji </a:t>
            </a:r>
            <a:r>
              <a:rPr lang="fr-FR" sz="4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Islands</a:t>
            </a:r>
            <a:endParaRPr lang="fr-FR" sz="4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2086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5A9D8E-FB04-45AF-B578-A01DC78C3E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Copernicus Marine Service for Pacific </a:t>
            </a:r>
            <a:r>
              <a:rPr lang="fr-FR" err="1"/>
              <a:t>Islands</a:t>
            </a: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B93F155-8B60-4515-B4ED-A3E98ECA5E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6076" y="1770434"/>
            <a:ext cx="20928063" cy="153697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4256" dirty="0"/>
              <a:t>Cyclone Winston (</a:t>
            </a:r>
            <a:r>
              <a:rPr lang="fr-FR" sz="4256" dirty="0" err="1"/>
              <a:t>Feb</a:t>
            </a:r>
            <a:r>
              <a:rPr lang="fr-FR" sz="4256" dirty="0"/>
              <a:t>-Mar 2016): Wind </a:t>
            </a:r>
            <a:r>
              <a:rPr lang="fr-FR" sz="4256" dirty="0" err="1"/>
              <a:t>field</a:t>
            </a:r>
            <a:r>
              <a:rPr lang="fr-FR" sz="4256" dirty="0"/>
              <a:t> (</a:t>
            </a:r>
            <a:r>
              <a:rPr lang="fr-FR" sz="4256" dirty="0" err="1"/>
              <a:t>left</a:t>
            </a:r>
            <a:r>
              <a:rPr lang="fr-FR" sz="4256" dirty="0"/>
              <a:t>), </a:t>
            </a:r>
            <a:r>
              <a:rPr lang="fr-FR" sz="4256" dirty="0" err="1"/>
              <a:t>sea</a:t>
            </a:r>
            <a:r>
              <a:rPr lang="fr-FR" sz="4256" dirty="0"/>
              <a:t> surface </a:t>
            </a:r>
            <a:r>
              <a:rPr lang="fr-FR" sz="4256" dirty="0" err="1"/>
              <a:t>height</a:t>
            </a:r>
            <a:r>
              <a:rPr lang="fr-FR" sz="4256" dirty="0"/>
              <a:t> (center), time </a:t>
            </a:r>
            <a:r>
              <a:rPr lang="fr-FR" sz="4256" dirty="0" err="1"/>
              <a:t>series</a:t>
            </a:r>
            <a:r>
              <a:rPr lang="fr-FR" sz="4256" dirty="0"/>
              <a:t> of </a:t>
            </a:r>
            <a:r>
              <a:rPr lang="fr-FR" sz="4256" dirty="0" err="1"/>
              <a:t>sea</a:t>
            </a:r>
            <a:r>
              <a:rPr lang="fr-FR" sz="4256" dirty="0"/>
              <a:t> surface </a:t>
            </a:r>
            <a:r>
              <a:rPr lang="fr-FR" sz="4256" dirty="0" err="1"/>
              <a:t>elevation</a:t>
            </a:r>
            <a:r>
              <a:rPr lang="fr-FR" sz="4256" dirty="0"/>
              <a:t> at the black point (right).</a:t>
            </a:r>
          </a:p>
          <a:p>
            <a:endParaRPr lang="fr-FR" sz="4256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7650F46B-6BEC-4209-9EDE-917318ACBA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379"/>
          <a:stretch/>
        </p:blipFill>
        <p:spPr bwMode="auto">
          <a:xfrm>
            <a:off x="5356098" y="59785"/>
            <a:ext cx="1899665" cy="1156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RCA36-T426a_all_20160217-20160223_fiji_slow5">
            <a:hlinkClick r:id="" action="ppaction://media"/>
            <a:extLst>
              <a:ext uri="{FF2B5EF4-FFF2-40B4-BE49-F238E27FC236}">
                <a16:creationId xmlns:a16="http://schemas.microsoft.com/office/drawing/2014/main" id="{68153D57-FB61-4B7A-9519-17DBFA57B05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" y="3701917"/>
            <a:ext cx="24323675" cy="8686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437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5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03F9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Placeholder 16" descr="A satellite view of a hurricane&#10;&#10;Description automatically generated">
            <a:extLst>
              <a:ext uri="{FF2B5EF4-FFF2-40B4-BE49-F238E27FC236}">
                <a16:creationId xmlns:a16="http://schemas.microsoft.com/office/drawing/2014/main" id="{D0E0656B-5DF2-6141-D9B8-54C0F3904E8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" b="79"/>
          <a:stretch>
            <a:fillRect/>
          </a:stretch>
        </p:blipFill>
        <p:spPr/>
      </p:pic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International Cooperation</a:t>
            </a:r>
            <a:r>
              <a:rPr lang="en-GB" dirty="0">
                <a:solidFill>
                  <a:schemeClr val="accent2"/>
                </a:solidFill>
              </a:rPr>
              <a:t>.</a:t>
            </a:r>
          </a:p>
        </p:txBody>
      </p:sp>
      <p:sp>
        <p:nvSpPr>
          <p:cNvPr id="24" name="Content Placeholder 23"/>
          <p:cNvSpPr>
            <a:spLocks noGrp="1"/>
          </p:cNvSpPr>
          <p:nvPr>
            <p:ph sz="half" idx="1"/>
          </p:nvPr>
        </p:nvSpPr>
        <p:spPr>
          <a:xfrm>
            <a:off x="1672252" y="2358190"/>
            <a:ext cx="12797626" cy="9995736"/>
          </a:xfrm>
        </p:spPr>
        <p:txBody>
          <a:bodyPr>
            <a:norm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IE" sz="4400" b="1" dirty="0">
                <a:ea typeface="Calibri" panose="020F0502020204030204" pitchFamily="34" charset="0"/>
              </a:rPr>
              <a:t>Five cloud-based platforms </a:t>
            </a:r>
            <a:r>
              <a:rPr lang="en-IE" sz="4400" dirty="0">
                <a:ea typeface="Calibri" panose="020F0502020204030204" pitchFamily="34" charset="0"/>
              </a:rPr>
              <a:t>facilitate and standardise the access for Copernicus data users around the globe.</a:t>
            </a:r>
          </a:p>
          <a:p>
            <a:endParaRPr lang="en-IE" sz="4400" dirty="0">
              <a:ea typeface="Calibri" panose="020F050202020403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dirty="0"/>
              <a:t>Cooperation Arrangements between the EU and other countries bring </a:t>
            </a:r>
            <a:r>
              <a:rPr lang="en-US" sz="4400" b="1" dirty="0"/>
              <a:t>additional value in a reciprocal manner </a:t>
            </a:r>
            <a:r>
              <a:rPr lang="en-US" sz="4400" dirty="0"/>
              <a:t>and foster the uptake of EO-based products and services.</a:t>
            </a:r>
          </a:p>
          <a:p>
            <a:endParaRPr lang="en-IE" sz="4400" dirty="0">
              <a:ea typeface="Calibri" panose="020F0502020204030204" pitchFamily="34" charset="0"/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400" dirty="0"/>
              <a:t>The EU has developed </a:t>
            </a:r>
            <a:r>
              <a:rPr lang="en-US" sz="4400" b="1" dirty="0"/>
              <a:t>actions to support users and </a:t>
            </a:r>
            <a:r>
              <a:rPr lang="en-US" sz="4400" b="1" dirty="0" err="1"/>
              <a:t>maximise</a:t>
            </a:r>
            <a:r>
              <a:rPr lang="en-US" sz="4400" b="1" dirty="0"/>
              <a:t> the benefits</a:t>
            </a:r>
            <a:r>
              <a:rPr lang="en-US" sz="4400" dirty="0"/>
              <a:t> through cooperation projects and a local ambassadors system (Copernicus Academy and Relays).</a:t>
            </a:r>
          </a:p>
          <a:p>
            <a:endParaRPr lang="en-US" dirty="0"/>
          </a:p>
          <a:p>
            <a:endParaRPr lang="en-GB" dirty="0"/>
          </a:p>
        </p:txBody>
      </p:sp>
      <p:sp>
        <p:nvSpPr>
          <p:cNvPr id="25" name="Content Placeholder 24"/>
          <p:cNvSpPr>
            <a:spLocks noGrp="1"/>
          </p:cNvSpPr>
          <p:nvPr>
            <p:ph sz="half" idx="1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6" name="Content Placeholder 25"/>
          <p:cNvSpPr>
            <a:spLocks noGrp="1"/>
          </p:cNvSpPr>
          <p:nvPr>
            <p:ph sz="half" idx="17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7" name="Content Placeholder 26"/>
          <p:cNvSpPr>
            <a:spLocks noGrp="1"/>
          </p:cNvSpPr>
          <p:nvPr>
            <p:ph sz="half" idx="18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8" name="Content Placeholder 27"/>
          <p:cNvSpPr>
            <a:spLocks noGrp="1"/>
          </p:cNvSpPr>
          <p:nvPr>
            <p:ph sz="half" idx="19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1" name="Content Placeholder 15"/>
          <p:cNvSpPr txBox="1">
            <a:spLocks/>
          </p:cNvSpPr>
          <p:nvPr/>
        </p:nvSpPr>
        <p:spPr>
          <a:xfrm>
            <a:off x="0" y="-2769960"/>
            <a:ext cx="10711543" cy="20900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1824319" rtl="0" eaLnBrk="1" latinLnBrk="0" hangingPunct="1">
              <a:lnSpc>
                <a:spcPct val="90000"/>
              </a:lnSpc>
              <a:spcBef>
                <a:spcPts val="1995"/>
              </a:spcBef>
              <a:buFont typeface="Arial" panose="020B0604020202020204" pitchFamily="34" charset="0"/>
              <a:buNone/>
              <a:defRPr sz="6000" kern="1200">
                <a:solidFill>
                  <a:srgbClr val="00125C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  <a:lvl2pPr marL="912160" indent="0" algn="l" defTabSz="1824319" rtl="0" eaLnBrk="1" latinLnBrk="0" hangingPunct="1">
              <a:lnSpc>
                <a:spcPct val="90000"/>
              </a:lnSpc>
              <a:spcBef>
                <a:spcPts val="998"/>
              </a:spcBef>
              <a:buFont typeface="Arial" panose="020B0604020202020204" pitchFamily="34" charset="0"/>
              <a:buNone/>
              <a:defRPr sz="6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4319" indent="0" algn="l" defTabSz="1824319" rtl="0" eaLnBrk="1" latinLnBrk="0" hangingPunct="1">
              <a:lnSpc>
                <a:spcPct val="90000"/>
              </a:lnSpc>
              <a:spcBef>
                <a:spcPts val="998"/>
              </a:spcBef>
              <a:buFont typeface="Arial" panose="020B0604020202020204" pitchFamily="34" charset="0"/>
              <a:buNone/>
              <a:defRPr sz="6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36479" indent="0" algn="l" defTabSz="1824319" rtl="0" eaLnBrk="1" latinLnBrk="0" hangingPunct="1">
              <a:lnSpc>
                <a:spcPct val="90000"/>
              </a:lnSpc>
              <a:spcBef>
                <a:spcPts val="998"/>
              </a:spcBef>
              <a:buFont typeface="Arial" panose="020B0604020202020204" pitchFamily="34" charset="0"/>
              <a:buNone/>
              <a:defRPr sz="6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48639" indent="0" algn="l" defTabSz="1824319" rtl="0" eaLnBrk="1" latinLnBrk="0" hangingPunct="1">
              <a:lnSpc>
                <a:spcPct val="90000"/>
              </a:lnSpc>
              <a:spcBef>
                <a:spcPts val="998"/>
              </a:spcBef>
              <a:buFont typeface="Arial" panose="020B0604020202020204" pitchFamily="34" charset="0"/>
              <a:buNone/>
              <a:defRPr sz="6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16878" indent="-456080" algn="l" defTabSz="1824319" rtl="0" eaLnBrk="1" latinLnBrk="0" hangingPunct="1">
              <a:lnSpc>
                <a:spcPct val="90000"/>
              </a:lnSpc>
              <a:spcBef>
                <a:spcPts val="998"/>
              </a:spcBef>
              <a:buFont typeface="Arial" panose="020B0604020202020204" pitchFamily="34" charset="0"/>
              <a:buChar char="•"/>
              <a:defRPr sz="35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29038" indent="-456080" algn="l" defTabSz="1824319" rtl="0" eaLnBrk="1" latinLnBrk="0" hangingPunct="1">
              <a:lnSpc>
                <a:spcPct val="90000"/>
              </a:lnSpc>
              <a:spcBef>
                <a:spcPts val="998"/>
              </a:spcBef>
              <a:buFont typeface="Arial" panose="020B0604020202020204" pitchFamily="34" charset="0"/>
              <a:buChar char="•"/>
              <a:defRPr sz="35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41198" indent="-456080" algn="l" defTabSz="1824319" rtl="0" eaLnBrk="1" latinLnBrk="0" hangingPunct="1">
              <a:lnSpc>
                <a:spcPct val="90000"/>
              </a:lnSpc>
              <a:spcBef>
                <a:spcPts val="998"/>
              </a:spcBef>
              <a:buFont typeface="Arial" panose="020B0604020202020204" pitchFamily="34" charset="0"/>
              <a:buChar char="•"/>
              <a:defRPr sz="35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53358" indent="-456080" algn="l" defTabSz="1824319" rtl="0" eaLnBrk="1" latinLnBrk="0" hangingPunct="1">
              <a:lnSpc>
                <a:spcPct val="90000"/>
              </a:lnSpc>
              <a:spcBef>
                <a:spcPts val="998"/>
              </a:spcBef>
              <a:buFont typeface="Arial" panose="020B0604020202020204" pitchFamily="34" charset="0"/>
              <a:buChar char="•"/>
              <a:defRPr sz="35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dirty="0">
                <a:solidFill>
                  <a:srgbClr val="FF0000"/>
                </a:solidFill>
              </a:rPr>
              <a:t>Example</a:t>
            </a:r>
          </a:p>
          <a:p>
            <a:r>
              <a:rPr lang="en-US" sz="3600" dirty="0">
                <a:solidFill>
                  <a:srgbClr val="FF0000"/>
                </a:solidFill>
              </a:rPr>
              <a:t>The pictures in this examples are placeholders. When using pictures, make sure to add, when necessary, the correct accreditation.</a:t>
            </a:r>
            <a:endParaRPr lang="en-GB" sz="3600" dirty="0">
              <a:solidFill>
                <a:srgbClr val="FF0000"/>
              </a:solidFill>
            </a:endParaRPr>
          </a:p>
        </p:txBody>
      </p:sp>
      <p:pic>
        <p:nvPicPr>
          <p:cNvPr id="15" name="Picture Placeholder 14" descr="A satellite image of land and water&#10;&#10;Description automatically generated">
            <a:extLst>
              <a:ext uri="{FF2B5EF4-FFF2-40B4-BE49-F238E27FC236}">
                <a16:creationId xmlns:a16="http://schemas.microsoft.com/office/drawing/2014/main" id="{CC1B704A-A40B-00A9-5B2E-4AD5C6D22992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47" r="21347"/>
          <a:stretch>
            <a:fillRect/>
          </a:stretch>
        </p:blipFill>
        <p:spPr/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24" t="10794"/>
          <a:stretch/>
        </p:blipFill>
        <p:spPr>
          <a:xfrm rot="9249569">
            <a:off x="11924324" y="-1192841"/>
            <a:ext cx="13731970" cy="16028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0694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2" descr="Une image contenant texte, capture d’écran&#10;&#10;Description générée automatiquement">
            <a:extLst>
              <a:ext uri="{FF2B5EF4-FFF2-40B4-BE49-F238E27FC236}">
                <a16:creationId xmlns:a16="http://schemas.microsoft.com/office/drawing/2014/main" id="{3442641A-BA63-F871-4E3D-C3A43DDA025F}"/>
              </a:ext>
            </a:extLst>
          </p:cNvPr>
          <p:cNvPicPr/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" y="17099"/>
            <a:ext cx="24323206" cy="13681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5173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 descr="A satellite image of a hurricane&#10;&#10;Description automatically generated">
            <a:extLst>
              <a:ext uri="{FF2B5EF4-FFF2-40B4-BE49-F238E27FC236}">
                <a16:creationId xmlns:a16="http://schemas.microsoft.com/office/drawing/2014/main" id="{E35410C8-1E17-A33D-5726-4EF622F4144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2" r="5682"/>
          <a:stretch>
            <a:fillRect/>
          </a:stretch>
        </p:blipFill>
        <p:spPr>
          <a:xfrm>
            <a:off x="12312000" y="0"/>
            <a:ext cx="11960832" cy="13699374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8000" dirty="0"/>
              <a:t>Thank you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672252" y="3788228"/>
            <a:ext cx="10339423" cy="7164694"/>
          </a:xfrm>
        </p:spPr>
        <p:txBody>
          <a:bodyPr>
            <a:normAutofit/>
          </a:bodyPr>
          <a:lstStyle/>
          <a:p>
            <a:r>
              <a:rPr lang="en-GB" sz="4000" dirty="0"/>
              <a:t>Useful links</a:t>
            </a:r>
            <a:endParaRPr lang="en-GB" sz="3600" dirty="0"/>
          </a:p>
          <a:p>
            <a:r>
              <a:rPr lang="en-GB" sz="3600" dirty="0">
                <a:hlinkClick r:id="rId3"/>
              </a:rPr>
              <a:t>About Copernicus</a:t>
            </a:r>
            <a:endParaRPr lang="en-GB" sz="3600" dirty="0"/>
          </a:p>
          <a:p>
            <a:r>
              <a:rPr lang="en-IE" sz="3600" dirty="0">
                <a:hlinkClick r:id="rId4"/>
              </a:rPr>
              <a:t>Copernicus Emergency Management Service</a:t>
            </a:r>
            <a:endParaRPr lang="en-IE" sz="3600" dirty="0"/>
          </a:p>
          <a:p>
            <a:r>
              <a:rPr lang="en-IE" sz="3600" dirty="0">
                <a:hlinkClick r:id="rId5"/>
              </a:rPr>
              <a:t>Copernicus Marine Environment Monitoring Service</a:t>
            </a:r>
            <a:endParaRPr lang="en-IE" sz="3600" dirty="0"/>
          </a:p>
          <a:p>
            <a:r>
              <a:rPr lang="en-US" sz="3600" dirty="0">
                <a:hlinkClick r:id="rId6"/>
              </a:rPr>
              <a:t>OBSERVER: Successes of the Copernicus Academy and Relays network | Copernicus</a:t>
            </a:r>
            <a:endParaRPr lang="en-GB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31708">
            <a:off x="12051368" y="-2876571"/>
            <a:ext cx="18965401" cy="20930133"/>
          </a:xfrm>
          <a:prstGeom prst="rect">
            <a:avLst/>
          </a:prstGeom>
        </p:spPr>
      </p:pic>
      <p:sp>
        <p:nvSpPr>
          <p:cNvPr id="7" name="Content Placeholder 15"/>
          <p:cNvSpPr txBox="1">
            <a:spLocks/>
          </p:cNvSpPr>
          <p:nvPr/>
        </p:nvSpPr>
        <p:spPr>
          <a:xfrm>
            <a:off x="12123833" y="-4650235"/>
            <a:ext cx="5211847" cy="4040228"/>
          </a:xfrm>
          <a:prstGeom prst="rect">
            <a:avLst/>
          </a:prstGeom>
        </p:spPr>
        <p:txBody>
          <a:bodyPr vert="horz" lIns="91214" tIns="45607" rIns="91214" bIns="45607" rtlCol="0">
            <a:noAutofit/>
          </a:bodyPr>
          <a:lstStyle>
            <a:lvl1pPr marL="0" indent="0" algn="l" defTabSz="1824319" rtl="0" eaLnBrk="1" latinLnBrk="0" hangingPunct="1">
              <a:lnSpc>
                <a:spcPct val="90000"/>
              </a:lnSpc>
              <a:spcBef>
                <a:spcPts val="1995"/>
              </a:spcBef>
              <a:buFont typeface="Arial" panose="020B0604020202020204" pitchFamily="34" charset="0"/>
              <a:buNone/>
              <a:defRPr sz="6000" kern="1200">
                <a:solidFill>
                  <a:srgbClr val="00125C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  <a:lvl2pPr marL="912160" indent="0" algn="l" defTabSz="1824319" rtl="0" eaLnBrk="1" latinLnBrk="0" hangingPunct="1">
              <a:lnSpc>
                <a:spcPct val="90000"/>
              </a:lnSpc>
              <a:spcBef>
                <a:spcPts val="998"/>
              </a:spcBef>
              <a:buFont typeface="Arial" panose="020B0604020202020204" pitchFamily="34" charset="0"/>
              <a:buNone/>
              <a:defRPr sz="6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4319" indent="0" algn="l" defTabSz="1824319" rtl="0" eaLnBrk="1" latinLnBrk="0" hangingPunct="1">
              <a:lnSpc>
                <a:spcPct val="90000"/>
              </a:lnSpc>
              <a:spcBef>
                <a:spcPts val="998"/>
              </a:spcBef>
              <a:buFont typeface="Arial" panose="020B0604020202020204" pitchFamily="34" charset="0"/>
              <a:buNone/>
              <a:defRPr sz="6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36479" indent="0" algn="l" defTabSz="1824319" rtl="0" eaLnBrk="1" latinLnBrk="0" hangingPunct="1">
              <a:lnSpc>
                <a:spcPct val="90000"/>
              </a:lnSpc>
              <a:spcBef>
                <a:spcPts val="998"/>
              </a:spcBef>
              <a:buFont typeface="Arial" panose="020B0604020202020204" pitchFamily="34" charset="0"/>
              <a:buNone/>
              <a:defRPr sz="6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48639" indent="0" algn="l" defTabSz="1824319" rtl="0" eaLnBrk="1" latinLnBrk="0" hangingPunct="1">
              <a:lnSpc>
                <a:spcPct val="90000"/>
              </a:lnSpc>
              <a:spcBef>
                <a:spcPts val="998"/>
              </a:spcBef>
              <a:buFont typeface="Arial" panose="020B0604020202020204" pitchFamily="34" charset="0"/>
              <a:buNone/>
              <a:defRPr sz="6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16878" indent="-456080" algn="l" defTabSz="1824319" rtl="0" eaLnBrk="1" latinLnBrk="0" hangingPunct="1">
              <a:lnSpc>
                <a:spcPct val="90000"/>
              </a:lnSpc>
              <a:spcBef>
                <a:spcPts val="998"/>
              </a:spcBef>
              <a:buFont typeface="Arial" panose="020B0604020202020204" pitchFamily="34" charset="0"/>
              <a:buChar char="•"/>
              <a:defRPr sz="35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29038" indent="-456080" algn="l" defTabSz="1824319" rtl="0" eaLnBrk="1" latinLnBrk="0" hangingPunct="1">
              <a:lnSpc>
                <a:spcPct val="90000"/>
              </a:lnSpc>
              <a:spcBef>
                <a:spcPts val="998"/>
              </a:spcBef>
              <a:buFont typeface="Arial" panose="020B0604020202020204" pitchFamily="34" charset="0"/>
              <a:buChar char="•"/>
              <a:defRPr sz="35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41198" indent="-456080" algn="l" defTabSz="1824319" rtl="0" eaLnBrk="1" latinLnBrk="0" hangingPunct="1">
              <a:lnSpc>
                <a:spcPct val="90000"/>
              </a:lnSpc>
              <a:spcBef>
                <a:spcPts val="998"/>
              </a:spcBef>
              <a:buFont typeface="Arial" panose="020B0604020202020204" pitchFamily="34" charset="0"/>
              <a:buChar char="•"/>
              <a:defRPr sz="35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53358" indent="-456080" algn="l" defTabSz="1824319" rtl="0" eaLnBrk="1" latinLnBrk="0" hangingPunct="1">
              <a:lnSpc>
                <a:spcPct val="90000"/>
              </a:lnSpc>
              <a:spcBef>
                <a:spcPts val="998"/>
              </a:spcBef>
              <a:buFont typeface="Arial" panose="020B0604020202020204" pitchFamily="34" charset="0"/>
              <a:buChar char="•"/>
              <a:defRPr sz="35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819828">
              <a:spcBef>
                <a:spcPts val="1990"/>
              </a:spcBef>
            </a:pPr>
            <a:r>
              <a:rPr lang="en-US" sz="3591" dirty="0">
                <a:solidFill>
                  <a:srgbClr val="FF0000"/>
                </a:solidFill>
              </a:rPr>
              <a:t>To add text and pictures, please move the grid elements on the side and then place back.</a:t>
            </a:r>
            <a:endParaRPr lang="en-GB" sz="3591" dirty="0">
              <a:solidFill>
                <a:srgbClr val="FF0000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14200803" y="-2417221"/>
            <a:ext cx="2019735" cy="209145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04CC2B01-123A-FDFE-1A5E-3C41B0AA3B16}"/>
              </a:ext>
            </a:extLst>
          </p:cNvPr>
          <p:cNvSpPr txBox="1"/>
          <p:nvPr/>
        </p:nvSpPr>
        <p:spPr>
          <a:xfrm>
            <a:off x="1672252" y="11172150"/>
            <a:ext cx="965977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© European Union 2020</a:t>
            </a:r>
          </a:p>
          <a:p>
            <a:pPr algn="just"/>
            <a:r>
              <a:rPr lang="en-US" sz="2400" dirty="0">
                <a:solidFill>
                  <a:schemeClr val="bg1"/>
                </a:solidFill>
              </a:rPr>
              <a:t>Unless otherwise noted the reuse of this presentation is </a:t>
            </a:r>
            <a:r>
              <a:rPr lang="en-US" sz="2400" dirty="0" err="1">
                <a:solidFill>
                  <a:schemeClr val="bg1"/>
                </a:solidFill>
              </a:rPr>
              <a:t>authorised</a:t>
            </a:r>
            <a:r>
              <a:rPr lang="en-US" sz="2400" dirty="0">
                <a:solidFill>
                  <a:schemeClr val="bg1"/>
                </a:solidFill>
              </a:rPr>
              <a:t> under the </a:t>
            </a:r>
            <a:r>
              <a:rPr lang="en-US" sz="2400" dirty="0">
                <a:solidFill>
                  <a:schemeClr val="bg1"/>
                </a:solidFill>
                <a:hlinkClick r:id="rId8"/>
              </a:rPr>
              <a:t>CC BY 4.0 license</a:t>
            </a:r>
            <a:r>
              <a:rPr lang="en-US" sz="2400" dirty="0">
                <a:solidFill>
                  <a:schemeClr val="bg1"/>
                </a:solidFill>
              </a:rPr>
              <a:t>. For any use or reproduction of elements that are not owned by the EU, permission may need to be sought directly from the respective right holders</a:t>
            </a:r>
            <a:endParaRPr lang="en-IE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28682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CD55B4F-FDB4-CA41-A940-9B293D9E1D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5320"/>
              <a:t>Copernicus : Europe´s Eyes on Earth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53153" y="2675317"/>
            <a:ext cx="22225529" cy="31111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674" tIns="50674" rIns="50674" bIns="50674" numCol="1" spcCol="38100" rtlCol="0" anchor="ctr">
            <a:spAutoFit/>
          </a:bodyPr>
          <a:lstStyle/>
          <a:p>
            <a:pPr defTabSz="2432337">
              <a:defRPr/>
            </a:pPr>
            <a:r>
              <a:rPr lang="en-US" sz="8778" dirty="0">
                <a:solidFill>
                  <a:srgbClr val="25408F"/>
                </a:solidFill>
                <a:latin typeface="EC Square Sans Cond Pro" panose="020B0506040000020004" pitchFamily="34" charset="0"/>
              </a:rPr>
              <a:t>COPERNICUS</a:t>
            </a:r>
            <a:r>
              <a:rPr lang="en-US" sz="5387" dirty="0">
                <a:solidFill>
                  <a:srgbClr val="25408F"/>
                </a:solidFill>
                <a:latin typeface="EC Square Sans Cond Pro" panose="020B0506040000020004" pitchFamily="34" charset="0"/>
              </a:rPr>
              <a:t> is EU Earth Observation and Monitoring </a:t>
            </a:r>
            <a:r>
              <a:rPr lang="en-US" sz="5387" dirty="0" err="1">
                <a:solidFill>
                  <a:srgbClr val="25408F"/>
                </a:solidFill>
                <a:latin typeface="EC Square Sans Cond Pro" panose="020B0506040000020004" pitchFamily="34" charset="0"/>
              </a:rPr>
              <a:t>programme</a:t>
            </a:r>
            <a:r>
              <a:rPr lang="en-US" sz="5387" dirty="0">
                <a:solidFill>
                  <a:srgbClr val="25408F"/>
                </a:solidFill>
                <a:latin typeface="EC Square Sans Cond Pro" panose="020B0506040000020004" pitchFamily="34" charset="0"/>
              </a:rPr>
              <a:t>, looking at our planet and its environment for the benefit of society</a:t>
            </a:r>
            <a:endParaRPr lang="en-US" sz="5387" i="1" dirty="0">
              <a:solidFill>
                <a:srgbClr val="25408F"/>
              </a:solidFill>
              <a:latin typeface="EC Square Sans Cond Pro" panose="020B0506040000020004" pitchFamily="34" charset="0"/>
            </a:endParaRPr>
          </a:p>
          <a:p>
            <a:pPr defTabSz="2432337">
              <a:defRPr/>
            </a:pPr>
            <a:endParaRPr lang="en-US" sz="5387" dirty="0">
              <a:solidFill>
                <a:srgbClr val="25408F"/>
              </a:solidFill>
              <a:latin typeface="EC Square Sans Cond Pro" panose="020B05060400000200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63352" t="34384" r="11099" b="19000"/>
          <a:stretch/>
        </p:blipFill>
        <p:spPr>
          <a:xfrm>
            <a:off x="6432077" y="4767618"/>
            <a:ext cx="11830933" cy="7709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9408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9E68A3D-9FB8-C4FA-9E2A-F88E9B1FE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2252" y="730251"/>
            <a:ext cx="17596649" cy="4323012"/>
          </a:xfrm>
        </p:spPr>
        <p:txBody>
          <a:bodyPr/>
          <a:lstStyle/>
          <a:p>
            <a:r>
              <a:rPr lang="fr-BE" dirty="0"/>
              <a:t>The EU Space Programme</a:t>
            </a:r>
            <a:r>
              <a:rPr lang="fr-BE" dirty="0">
                <a:solidFill>
                  <a:srgbClr val="FFC000"/>
                </a:solidFill>
              </a:rPr>
              <a:t>.</a:t>
            </a:r>
            <a:endParaRPr lang="en-IE" dirty="0">
              <a:solidFill>
                <a:srgbClr val="FFC000"/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99D78E6-7051-7910-805E-DB3250482AAF}"/>
              </a:ext>
            </a:extLst>
          </p:cNvPr>
          <p:cNvPicPr>
            <a:picLocks noGrp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0670" y="4572000"/>
            <a:ext cx="18602334" cy="62515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 descr="A blue and yellow logo&#10;&#10;Description automatically generated">
            <a:extLst>
              <a:ext uri="{FF2B5EF4-FFF2-40B4-BE49-F238E27FC236}">
                <a16:creationId xmlns:a16="http://schemas.microsoft.com/office/drawing/2014/main" id="{8DB0F289-ABAF-260A-684B-6568B79AB7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61175" y="12192000"/>
            <a:ext cx="47625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4301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3802" y="2069343"/>
            <a:ext cx="19823689" cy="10435580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2308155" y="708812"/>
            <a:ext cx="20799338" cy="753909"/>
          </a:xfrm>
        </p:spPr>
        <p:txBody>
          <a:bodyPr/>
          <a:lstStyle/>
          <a:p>
            <a:r>
              <a:rPr lang="en-GB"/>
              <a:t>Why Copernicus ?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9711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344449" y="730508"/>
            <a:ext cx="10337562" cy="3091363"/>
          </a:xfrm>
        </p:spPr>
        <p:txBody>
          <a:bodyPr/>
          <a:lstStyle/>
          <a:p>
            <a:r>
              <a:rPr lang="en-GB" dirty="0"/>
              <a:t>Copernicus</a:t>
            </a:r>
            <a:r>
              <a:rPr lang="en-US" dirty="0">
                <a:solidFill>
                  <a:srgbClr val="FFCC02"/>
                </a:solidFill>
              </a:rPr>
              <a:t>.</a:t>
            </a:r>
            <a:endParaRPr lang="en-GB" dirty="0"/>
          </a:p>
        </p:txBody>
      </p:sp>
      <p:sp>
        <p:nvSpPr>
          <p:cNvPr id="7" name="Content Placeholder 15"/>
          <p:cNvSpPr txBox="1">
            <a:spLocks/>
          </p:cNvSpPr>
          <p:nvPr/>
        </p:nvSpPr>
        <p:spPr>
          <a:xfrm>
            <a:off x="8793365" y="-3685130"/>
            <a:ext cx="5224774" cy="40502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1824319" rtl="0" eaLnBrk="1" latinLnBrk="0" hangingPunct="1">
              <a:lnSpc>
                <a:spcPct val="90000"/>
              </a:lnSpc>
              <a:spcBef>
                <a:spcPts val="1995"/>
              </a:spcBef>
              <a:buFont typeface="Arial" panose="020B0604020202020204" pitchFamily="34" charset="0"/>
              <a:buNone/>
              <a:defRPr sz="6000" kern="1200">
                <a:solidFill>
                  <a:srgbClr val="00125C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  <a:lvl2pPr marL="912160" indent="0" algn="l" defTabSz="1824319" rtl="0" eaLnBrk="1" latinLnBrk="0" hangingPunct="1">
              <a:lnSpc>
                <a:spcPct val="90000"/>
              </a:lnSpc>
              <a:spcBef>
                <a:spcPts val="998"/>
              </a:spcBef>
              <a:buFont typeface="Arial" panose="020B0604020202020204" pitchFamily="34" charset="0"/>
              <a:buNone/>
              <a:defRPr sz="6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4319" indent="0" algn="l" defTabSz="1824319" rtl="0" eaLnBrk="1" latinLnBrk="0" hangingPunct="1">
              <a:lnSpc>
                <a:spcPct val="90000"/>
              </a:lnSpc>
              <a:spcBef>
                <a:spcPts val="998"/>
              </a:spcBef>
              <a:buFont typeface="Arial" panose="020B0604020202020204" pitchFamily="34" charset="0"/>
              <a:buNone/>
              <a:defRPr sz="6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36479" indent="0" algn="l" defTabSz="1824319" rtl="0" eaLnBrk="1" latinLnBrk="0" hangingPunct="1">
              <a:lnSpc>
                <a:spcPct val="90000"/>
              </a:lnSpc>
              <a:spcBef>
                <a:spcPts val="998"/>
              </a:spcBef>
              <a:buFont typeface="Arial" panose="020B0604020202020204" pitchFamily="34" charset="0"/>
              <a:buNone/>
              <a:defRPr sz="6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48639" indent="0" algn="l" defTabSz="1824319" rtl="0" eaLnBrk="1" latinLnBrk="0" hangingPunct="1">
              <a:lnSpc>
                <a:spcPct val="90000"/>
              </a:lnSpc>
              <a:spcBef>
                <a:spcPts val="998"/>
              </a:spcBef>
              <a:buFont typeface="Arial" panose="020B0604020202020204" pitchFamily="34" charset="0"/>
              <a:buNone/>
              <a:defRPr sz="6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16878" indent="-456080" algn="l" defTabSz="1824319" rtl="0" eaLnBrk="1" latinLnBrk="0" hangingPunct="1">
              <a:lnSpc>
                <a:spcPct val="90000"/>
              </a:lnSpc>
              <a:spcBef>
                <a:spcPts val="998"/>
              </a:spcBef>
              <a:buFont typeface="Arial" panose="020B0604020202020204" pitchFamily="34" charset="0"/>
              <a:buChar char="•"/>
              <a:defRPr sz="35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29038" indent="-456080" algn="l" defTabSz="1824319" rtl="0" eaLnBrk="1" latinLnBrk="0" hangingPunct="1">
              <a:lnSpc>
                <a:spcPct val="90000"/>
              </a:lnSpc>
              <a:spcBef>
                <a:spcPts val="998"/>
              </a:spcBef>
              <a:buFont typeface="Arial" panose="020B0604020202020204" pitchFamily="34" charset="0"/>
              <a:buChar char="•"/>
              <a:defRPr sz="35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41198" indent="-456080" algn="l" defTabSz="1824319" rtl="0" eaLnBrk="1" latinLnBrk="0" hangingPunct="1">
              <a:lnSpc>
                <a:spcPct val="90000"/>
              </a:lnSpc>
              <a:spcBef>
                <a:spcPts val="998"/>
              </a:spcBef>
              <a:buFont typeface="Arial" panose="020B0604020202020204" pitchFamily="34" charset="0"/>
              <a:buChar char="•"/>
              <a:defRPr sz="35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53358" indent="-456080" algn="l" defTabSz="1824319" rtl="0" eaLnBrk="1" latinLnBrk="0" hangingPunct="1">
              <a:lnSpc>
                <a:spcPct val="90000"/>
              </a:lnSpc>
              <a:spcBef>
                <a:spcPts val="998"/>
              </a:spcBef>
              <a:buFont typeface="Arial" panose="020B0604020202020204" pitchFamily="34" charset="0"/>
              <a:buChar char="•"/>
              <a:defRPr sz="35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>
                <a:solidFill>
                  <a:srgbClr val="FF0000"/>
                </a:solidFill>
              </a:rPr>
              <a:t>To add a picture, please move the grid elements on the side and then place back.</a:t>
            </a:r>
            <a:endParaRPr lang="en-GB" sz="3600" dirty="0">
              <a:solidFill>
                <a:srgbClr val="FF0000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10915709" y="-1387423"/>
            <a:ext cx="5194930" cy="105161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Placeholder 20" descr="A satellite view of land and water&#10;&#10;Description automatically generated">
            <a:extLst>
              <a:ext uri="{FF2B5EF4-FFF2-40B4-BE49-F238E27FC236}">
                <a16:creationId xmlns:a16="http://schemas.microsoft.com/office/drawing/2014/main" id="{55343F47-149A-7CDB-EF39-7D2680E746D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" b="125"/>
          <a:stretch>
            <a:fillRect/>
          </a:stretch>
        </p:blipFill>
        <p:spPr/>
      </p:pic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53CC981A-34FC-D8F2-B813-56EDAC560F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44449" y="4375223"/>
            <a:ext cx="11146600" cy="7084093"/>
          </a:xfrm>
        </p:spPr>
        <p:txBody>
          <a:bodyPr>
            <a:normAutofit fontScale="92500" lnSpcReduction="20000"/>
          </a:bodyPr>
          <a:lstStyle/>
          <a:p>
            <a:pPr marL="685800" indent="-685800" algn="just">
              <a:buFont typeface="Arial" panose="020B0604020202020204" pitchFamily="34" charset="0"/>
              <a:buChar char="•"/>
            </a:pPr>
            <a:r>
              <a:rPr lang="en-US" sz="5400" dirty="0"/>
              <a:t>Copernicus is the </a:t>
            </a:r>
            <a:r>
              <a:rPr lang="en-US" sz="5400" b="1" dirty="0"/>
              <a:t>Earth Observation </a:t>
            </a:r>
            <a:r>
              <a:rPr lang="en-US" sz="5400" dirty="0"/>
              <a:t>component of the European Space </a:t>
            </a:r>
            <a:r>
              <a:rPr lang="en-US" sz="5400" dirty="0" err="1"/>
              <a:t>Programme</a:t>
            </a:r>
            <a:r>
              <a:rPr lang="en-US" sz="5400" dirty="0"/>
              <a:t> and a flagship of the EU Space Policy.</a:t>
            </a:r>
          </a:p>
          <a:p>
            <a:pPr marL="685800" indent="-685800" algn="just">
              <a:buFont typeface="Arial" panose="020B0604020202020204" pitchFamily="34" charset="0"/>
              <a:buChar char="•"/>
            </a:pPr>
            <a:endParaRPr lang="en-US" sz="5400" dirty="0"/>
          </a:p>
          <a:p>
            <a:pPr marL="685800" indent="-685800" algn="just">
              <a:buFont typeface="Arial" panose="020B0604020202020204" pitchFamily="34" charset="0"/>
              <a:buChar char="•"/>
            </a:pPr>
            <a:r>
              <a:rPr lang="en-US" sz="5400" dirty="0"/>
              <a:t>It delivers data, information and services based on satellite data and in situ data on the state of our planet and its environment </a:t>
            </a:r>
            <a:r>
              <a:rPr lang="en-US" sz="5400" b="1" dirty="0"/>
              <a:t>for the benefit of society.</a:t>
            </a:r>
            <a:r>
              <a:rPr lang="en-US" sz="5400" dirty="0"/>
              <a:t> </a:t>
            </a:r>
          </a:p>
          <a:p>
            <a:pPr marL="685800" indent="-685800" algn="just">
              <a:buFont typeface="Arial" panose="020B0604020202020204" pitchFamily="34" charset="0"/>
              <a:buChar char="•"/>
            </a:pPr>
            <a:endParaRPr lang="en-US" sz="5400" dirty="0"/>
          </a:p>
          <a:p>
            <a:pPr algn="just"/>
            <a:endParaRPr lang="en-IE" sz="5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4226" y="-335807"/>
            <a:ext cx="19822516" cy="1391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6216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ent Arrow 12"/>
          <p:cNvSpPr/>
          <p:nvPr/>
        </p:nvSpPr>
        <p:spPr bwMode="auto">
          <a:xfrm rot="10800000" flipH="1">
            <a:off x="5421142" y="5827691"/>
            <a:ext cx="3597505" cy="2065900"/>
          </a:xfrm>
          <a:prstGeom prst="bentArrow">
            <a:avLst>
              <a:gd name="adj1" fmla="val 25000"/>
              <a:gd name="adj2" fmla="val 24436"/>
              <a:gd name="adj3" fmla="val 31708"/>
              <a:gd name="adj4" fmla="val 50123"/>
            </a:avLst>
          </a:prstGeom>
          <a:solidFill>
            <a:srgbClr val="073451"/>
          </a:solidFill>
          <a:ln>
            <a:noFill/>
          </a:ln>
          <a:effectLst/>
        </p:spPr>
        <p:txBody>
          <a:bodyPr anchor="ctr"/>
          <a:lstStyle/>
          <a:p>
            <a:pPr marL="8446" defTabSz="1824297">
              <a:defRPr/>
            </a:pPr>
            <a:endParaRPr lang="en-GB" sz="4788">
              <a:solidFill>
                <a:srgbClr val="C00000"/>
              </a:solidFill>
              <a:latin typeface="Arial"/>
            </a:endParaRPr>
          </a:p>
        </p:txBody>
      </p:sp>
      <p:sp>
        <p:nvSpPr>
          <p:cNvPr id="14" name="Bent Arrow 13"/>
          <p:cNvSpPr/>
          <p:nvPr/>
        </p:nvSpPr>
        <p:spPr bwMode="auto">
          <a:xfrm rot="10800000">
            <a:off x="14163892" y="6017707"/>
            <a:ext cx="2978842" cy="1544846"/>
          </a:xfrm>
          <a:prstGeom prst="bentArrow">
            <a:avLst>
              <a:gd name="adj1" fmla="val 25000"/>
              <a:gd name="adj2" fmla="val 24436"/>
              <a:gd name="adj3" fmla="val 31708"/>
              <a:gd name="adj4" fmla="val 50123"/>
            </a:avLst>
          </a:prstGeom>
          <a:solidFill>
            <a:srgbClr val="073451"/>
          </a:solidFill>
          <a:ln>
            <a:noFill/>
          </a:ln>
          <a:effectLst/>
        </p:spPr>
        <p:txBody>
          <a:bodyPr anchor="ctr"/>
          <a:lstStyle/>
          <a:p>
            <a:pPr marL="8446" defTabSz="1824297">
              <a:defRPr/>
            </a:pPr>
            <a:endParaRPr lang="en-GB" sz="4788">
              <a:solidFill>
                <a:srgbClr val="C00000"/>
              </a:solidFill>
              <a:latin typeface="Arial"/>
            </a:endParaRPr>
          </a:p>
        </p:txBody>
      </p:sp>
      <p:sp>
        <p:nvSpPr>
          <p:cNvPr id="15" name="Bent Arrow 14"/>
          <p:cNvSpPr/>
          <p:nvPr/>
        </p:nvSpPr>
        <p:spPr bwMode="auto">
          <a:xfrm rot="10800000" flipV="1">
            <a:off x="14163892" y="7858294"/>
            <a:ext cx="3064738" cy="1677267"/>
          </a:xfrm>
          <a:prstGeom prst="bentArrow">
            <a:avLst>
              <a:gd name="adj1" fmla="val 25000"/>
              <a:gd name="adj2" fmla="val 24436"/>
              <a:gd name="adj3" fmla="val 31708"/>
              <a:gd name="adj4" fmla="val 50123"/>
            </a:avLst>
          </a:prstGeom>
          <a:solidFill>
            <a:srgbClr val="073451"/>
          </a:solidFill>
          <a:ln>
            <a:noFill/>
          </a:ln>
          <a:effectLst/>
        </p:spPr>
        <p:txBody>
          <a:bodyPr anchor="ctr"/>
          <a:lstStyle/>
          <a:p>
            <a:pPr marL="8446" defTabSz="1824297">
              <a:defRPr/>
            </a:pPr>
            <a:endParaRPr lang="en-GB" sz="4788">
              <a:solidFill>
                <a:srgbClr val="C00000"/>
              </a:solidFill>
              <a:latin typeface="Arial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6328" y="9535562"/>
            <a:ext cx="2794657" cy="1677268"/>
          </a:xfrm>
          <a:prstGeom prst="rect">
            <a:avLst/>
          </a:prstGeom>
          <a:solidFill>
            <a:schemeClr val="accent2"/>
          </a:solidFill>
        </p:spPr>
      </p:pic>
      <p:sp>
        <p:nvSpPr>
          <p:cNvPr id="22" name="Rectangle 21"/>
          <p:cNvSpPr/>
          <p:nvPr/>
        </p:nvSpPr>
        <p:spPr>
          <a:xfrm>
            <a:off x="7981596" y="10570744"/>
            <a:ext cx="7478356" cy="23027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824297">
              <a:spcBef>
                <a:spcPct val="0"/>
              </a:spcBef>
              <a:defRPr/>
            </a:pPr>
            <a:r>
              <a:rPr lang="en-GB" altLang="en-US" sz="4788" b="1" dirty="0">
                <a:solidFill>
                  <a:srgbClr val="D3E8F9">
                    <a:lumMod val="25000"/>
                  </a:srgbClr>
                </a:solidFill>
                <a:latin typeface="Arial"/>
                <a:cs typeface="Arial" charset="0"/>
              </a:rPr>
              <a:t>…added-value products available through Five cloud-based platforms </a:t>
            </a:r>
          </a:p>
        </p:txBody>
      </p:sp>
      <p:sp>
        <p:nvSpPr>
          <p:cNvPr id="23" name="Striped Right Arrow 22"/>
          <p:cNvSpPr/>
          <p:nvPr/>
        </p:nvSpPr>
        <p:spPr bwMode="auto">
          <a:xfrm rot="5400000">
            <a:off x="10652461" y="8869876"/>
            <a:ext cx="1677269" cy="1577067"/>
          </a:xfrm>
          <a:prstGeom prst="stripedRightArrow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txBody>
          <a:bodyPr anchor="ctr"/>
          <a:lstStyle/>
          <a:p>
            <a:pPr marL="8446" defTabSz="1824297">
              <a:defRPr/>
            </a:pPr>
            <a:endParaRPr lang="en-GB" sz="3192">
              <a:solidFill>
                <a:srgbClr val="C00000"/>
              </a:solidFill>
              <a:latin typeface="Arial"/>
              <a:cs typeface="Arial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506076" y="4895531"/>
            <a:ext cx="6512571" cy="8291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824297">
              <a:spcBef>
                <a:spcPct val="0"/>
              </a:spcBef>
            </a:pPr>
            <a:r>
              <a:rPr lang="en-GB" altLang="en-US" sz="4788" b="1" dirty="0">
                <a:solidFill>
                  <a:srgbClr val="D3E8F9">
                    <a:lumMod val="25000"/>
                  </a:srgbClr>
                </a:solidFill>
                <a:latin typeface="Arial"/>
                <a:cs typeface="Arial" charset="0"/>
              </a:rPr>
              <a:t>Sentinels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3839553" y="4451765"/>
            <a:ext cx="6436675" cy="1565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824297">
              <a:spcBef>
                <a:spcPct val="0"/>
              </a:spcBef>
            </a:pPr>
            <a:r>
              <a:rPr lang="en-GB" altLang="en-US" sz="4788" b="1" dirty="0">
                <a:solidFill>
                  <a:srgbClr val="D3E8F9">
                    <a:lumMod val="25000"/>
                  </a:srgbClr>
                </a:solidFill>
                <a:latin typeface="Arial"/>
                <a:cs typeface="Arial" charset="0"/>
              </a:rPr>
              <a:t>Contributing missions</a:t>
            </a:r>
          </a:p>
        </p:txBody>
      </p:sp>
      <p:sp>
        <p:nvSpPr>
          <p:cNvPr id="27" name="Rectangle 26"/>
          <p:cNvSpPr/>
          <p:nvPr/>
        </p:nvSpPr>
        <p:spPr>
          <a:xfrm>
            <a:off x="7884848" y="3570303"/>
            <a:ext cx="767185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824297">
              <a:defRPr/>
            </a:pPr>
            <a:r>
              <a:rPr lang="en-GB" altLang="en-US" sz="4800" b="1" dirty="0">
                <a:solidFill>
                  <a:srgbClr val="D3E8F9">
                    <a:lumMod val="25000"/>
                  </a:srgbClr>
                </a:solidFill>
                <a:latin typeface="Arial"/>
                <a:ea typeface="MS PGothic" pitchFamily="34" charset="-128"/>
                <a:cs typeface="Arial" charset="0"/>
              </a:rPr>
              <a:t>6 services use Earth Observation data to deliver…</a:t>
            </a:r>
            <a:endParaRPr lang="en-GB" altLang="en-US" sz="4800" b="1" dirty="0">
              <a:solidFill>
                <a:srgbClr val="D3E8F9">
                  <a:lumMod val="25000"/>
                </a:srgbClr>
              </a:solidFill>
              <a:latin typeface="Arial"/>
              <a:cs typeface="Arial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9202094" y="6208829"/>
            <a:ext cx="3597506" cy="3039550"/>
          </a:xfrm>
          <a:prstGeom prst="rect">
            <a:avLst/>
          </a:prstGeom>
          <a:solidFill>
            <a:schemeClr val="bg2">
              <a:lumMod val="50000"/>
            </a:schemeClr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 defTabSz="1824297"/>
            <a:r>
              <a:rPr lang="en-US" sz="4788" dirty="0">
                <a:solidFill>
                  <a:schemeClr val="bg1"/>
                </a:solidFill>
                <a:latin typeface="Arial"/>
              </a:rPr>
              <a:t>FULL, FREE AND OPEN DATA POLICY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67B802-8B5A-C56D-C93E-E339219B40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42160">
            <a:off x="16075156" y="2200538"/>
            <a:ext cx="2306946" cy="2141177"/>
          </a:xfrm>
          <a:prstGeom prst="rect">
            <a:avLst/>
          </a:prstGeom>
        </p:spPr>
      </p:pic>
      <p:pic>
        <p:nvPicPr>
          <p:cNvPr id="4" name="Picture 3" descr="A red globe with black background&#10;&#10;Description automatically generated">
            <a:extLst>
              <a:ext uri="{FF2B5EF4-FFF2-40B4-BE49-F238E27FC236}">
                <a16:creationId xmlns:a16="http://schemas.microsoft.com/office/drawing/2014/main" id="{F37E2F4F-A343-835F-BA0B-6D6EBE3635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9783" y="6281858"/>
            <a:ext cx="2662627" cy="23083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2F57FA-38EF-DE2D-CAB2-A8DD20632EB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38623">
            <a:off x="4407721" y="2372186"/>
            <a:ext cx="2635320" cy="28227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69F8864-D369-5A72-6E27-33B5A1321B1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6873" y="10285992"/>
            <a:ext cx="2365711" cy="25874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8A50FCD-BF47-742E-544C-392DD5282EE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9856" y="542916"/>
            <a:ext cx="17119052" cy="260931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A682041-5BB5-90AC-9E26-5312B424107B}"/>
              </a:ext>
            </a:extLst>
          </p:cNvPr>
          <p:cNvSpPr txBox="1"/>
          <p:nvPr/>
        </p:nvSpPr>
        <p:spPr>
          <a:xfrm>
            <a:off x="5961832" y="5804804"/>
            <a:ext cx="35043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800" dirty="0">
                <a:solidFill>
                  <a:srgbClr val="0012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</a:t>
            </a:r>
            <a:r>
              <a:rPr lang="fr-BE" sz="2800" dirty="0" err="1">
                <a:solidFill>
                  <a:srgbClr val="0012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dedicated</a:t>
            </a:r>
            <a:r>
              <a:rPr lang="fr-BE" sz="2800" dirty="0">
                <a:solidFill>
                  <a:srgbClr val="0012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satellites by 2030</a:t>
            </a:r>
            <a:endParaRPr lang="en-IE" sz="2800" dirty="0">
              <a:solidFill>
                <a:srgbClr val="00125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54160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03F9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42C5784-23AE-81E0-9316-56BF19DEB5FD}"/>
              </a:ext>
            </a:extLst>
          </p:cNvPr>
          <p:cNvSpPr/>
          <p:nvPr/>
        </p:nvSpPr>
        <p:spPr>
          <a:xfrm>
            <a:off x="18426023" y="-362309"/>
            <a:ext cx="6107502" cy="14354354"/>
          </a:xfrm>
          <a:prstGeom prst="rect">
            <a:avLst/>
          </a:prstGeom>
          <a:solidFill>
            <a:srgbClr val="050129"/>
          </a:solidFill>
          <a:ln>
            <a:solidFill>
              <a:srgbClr val="0A022C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>
          <a:xfrm>
            <a:off x="1207698" y="3474739"/>
            <a:ext cx="9570279" cy="10051184"/>
          </a:xfrm>
        </p:spPr>
        <p:txBody>
          <a:bodyPr>
            <a:normAutofit fontScale="92500"/>
          </a:bodyPr>
          <a:lstStyle/>
          <a:p>
            <a:r>
              <a:rPr lang="en-GB" dirty="0"/>
              <a:t>Satellite data and in situ data are turned into </a:t>
            </a:r>
            <a:r>
              <a:rPr lang="en-GB" b="1" dirty="0"/>
              <a:t>timely and actionable information </a:t>
            </a:r>
            <a:r>
              <a:rPr lang="en-GB" dirty="0"/>
              <a:t>by processing and analysing it.</a:t>
            </a:r>
          </a:p>
          <a:p>
            <a:pPr marL="0" indent="0">
              <a:buNone/>
            </a:pPr>
            <a:r>
              <a:rPr lang="en-GB" dirty="0"/>
              <a:t> </a:t>
            </a:r>
            <a:endParaRPr lang="en-US" dirty="0"/>
          </a:p>
          <a:p>
            <a:r>
              <a:rPr lang="en-US" b="1" dirty="0"/>
              <a:t>Statistical information and maps </a:t>
            </a:r>
            <a:r>
              <a:rPr lang="en-US" dirty="0"/>
              <a:t>are derived from imagery, features and identified anomalies.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b="1" dirty="0"/>
              <a:t>Trends and historical evolutions </a:t>
            </a:r>
            <a:r>
              <a:rPr lang="en-US" dirty="0"/>
              <a:t>are determined through datasets stretching back for years and decades.</a:t>
            </a:r>
          </a:p>
          <a:p>
            <a:pPr marL="0" indent="0" algn="just">
              <a:buNone/>
            </a:pPr>
            <a:endParaRPr lang="en-US" dirty="0"/>
          </a:p>
          <a:p>
            <a:endParaRPr lang="en-GB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Copernicus Services.</a:t>
            </a:r>
          </a:p>
        </p:txBody>
      </p:sp>
      <p:pic>
        <p:nvPicPr>
          <p:cNvPr id="3" name="Content Placeholder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9804FA58-4DDE-48A9-AA21-3BB8736B4E62}"/>
              </a:ext>
            </a:extLst>
          </p:cNvPr>
          <p:cNvPicPr>
            <a:picLocks noGrp="1" noChangeAspect="1"/>
          </p:cNvPicPr>
          <p:nvPr>
            <p:ph sz="half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01472" y="2056493"/>
            <a:ext cx="3987928" cy="10616514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8A3D8C0-4E98-9472-50C4-1C3B8E0B3574}"/>
              </a:ext>
            </a:extLst>
          </p:cNvPr>
          <p:cNvSpPr txBox="1"/>
          <p:nvPr/>
        </p:nvSpPr>
        <p:spPr>
          <a:xfrm>
            <a:off x="11116928" y="6116915"/>
            <a:ext cx="6970144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defTabSz="1824319" rtl="0" eaLnBrk="1" fontAlgn="auto" latinLnBrk="0" hangingPunct="1">
              <a:lnSpc>
                <a:spcPct val="100000"/>
              </a:lnSpc>
              <a:spcBef>
                <a:spcPts val="1995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125C"/>
                </a:solidFill>
                <a:effectLst/>
                <a:uLnTx/>
                <a:uFillTx/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rPr>
              <a:t>These value-added products are streamlined through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125C"/>
                </a:solidFill>
                <a:effectLst/>
                <a:uLnTx/>
                <a:uFillTx/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rPr>
              <a:t>six thematic streams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125C"/>
                </a:solidFill>
                <a:effectLst/>
                <a:uLnTx/>
                <a:uFillTx/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rPr>
              <a:t> of Copernicus services:</a:t>
            </a:r>
            <a:endParaRPr kumimoji="0" lang="en-GB" sz="4800" b="0" i="0" u="none" strike="noStrike" kern="1200" cap="none" spc="0" normalizeH="0" baseline="0" noProof="0" dirty="0">
              <a:ln>
                <a:noFill/>
              </a:ln>
              <a:solidFill>
                <a:srgbClr val="00125C"/>
              </a:solidFill>
              <a:effectLst/>
              <a:uLnTx/>
              <a:uFillTx/>
              <a:latin typeface="Arial" panose="020B0604020202020204" pitchFamily="34" charset="0"/>
              <a:ea typeface="Noto Sans" panose="020B0502040504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59373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Benefits of Copernicus.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The data generated are used by </a:t>
            </a:r>
            <a:r>
              <a:rPr lang="en-US" b="1" dirty="0"/>
              <a:t>service providers, public authorities and international </a:t>
            </a:r>
            <a:r>
              <a:rPr lang="en-US" b="1" dirty="0" err="1"/>
              <a:t>organisations</a:t>
            </a:r>
            <a:r>
              <a:rPr lang="en-US" b="1" dirty="0"/>
              <a:t> </a:t>
            </a:r>
            <a:r>
              <a:rPr lang="en-US" dirty="0"/>
              <a:t>to :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dirty="0"/>
              <a:t>support the management of the environment, 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dirty="0"/>
              <a:t>mitigate the effects of climate change,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dirty="0"/>
              <a:t>ensure safety and civil security.</a:t>
            </a:r>
          </a:p>
          <a:p>
            <a:endParaRPr lang="en-US" dirty="0"/>
          </a:p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Instructions can be extracted from t</a:t>
            </a:r>
            <a:r>
              <a:rPr lang="en-US" sz="4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his </a:t>
            </a:r>
            <a:r>
              <a:rPr lang="en-US" sz="4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accurate geoinformation</a:t>
            </a:r>
            <a:r>
              <a:rPr lang="en-US" sz="4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They have a wide array of applications and </a:t>
            </a:r>
            <a:r>
              <a:rPr lang="en-US" sz="4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enable </a:t>
            </a:r>
            <a:r>
              <a:rPr lang="en-IE" sz="4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properly informed decision-making</a:t>
            </a:r>
            <a:r>
              <a:rPr lang="en-IE" sz="4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 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Content Placeholder 6"/>
          <p:cNvSpPr>
            <a:spLocks noGrp="1"/>
          </p:cNvSpPr>
          <p:nvPr>
            <p:ph sz="half" idx="17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Content Placeholder 7"/>
          <p:cNvSpPr>
            <a:spLocks noGrp="1"/>
          </p:cNvSpPr>
          <p:nvPr>
            <p:ph sz="half" idx="18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Content Placeholder 8"/>
          <p:cNvSpPr>
            <a:spLocks noGrp="1"/>
          </p:cNvSpPr>
          <p:nvPr>
            <p:ph sz="half" idx="19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0" name="Content Placeholder 15"/>
          <p:cNvSpPr txBox="1">
            <a:spLocks/>
          </p:cNvSpPr>
          <p:nvPr/>
        </p:nvSpPr>
        <p:spPr>
          <a:xfrm>
            <a:off x="12123738" y="-4661768"/>
            <a:ext cx="5224774" cy="40502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1824319" rtl="0" eaLnBrk="1" latinLnBrk="0" hangingPunct="1">
              <a:lnSpc>
                <a:spcPct val="90000"/>
              </a:lnSpc>
              <a:spcBef>
                <a:spcPts val="1995"/>
              </a:spcBef>
              <a:buFont typeface="Arial" panose="020B0604020202020204" pitchFamily="34" charset="0"/>
              <a:buNone/>
              <a:defRPr sz="6000" kern="1200">
                <a:solidFill>
                  <a:srgbClr val="00125C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  <a:lvl2pPr marL="912160" indent="0" algn="l" defTabSz="1824319" rtl="0" eaLnBrk="1" latinLnBrk="0" hangingPunct="1">
              <a:lnSpc>
                <a:spcPct val="90000"/>
              </a:lnSpc>
              <a:spcBef>
                <a:spcPts val="998"/>
              </a:spcBef>
              <a:buFont typeface="Arial" panose="020B0604020202020204" pitchFamily="34" charset="0"/>
              <a:buNone/>
              <a:defRPr sz="6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4319" indent="0" algn="l" defTabSz="1824319" rtl="0" eaLnBrk="1" latinLnBrk="0" hangingPunct="1">
              <a:lnSpc>
                <a:spcPct val="90000"/>
              </a:lnSpc>
              <a:spcBef>
                <a:spcPts val="998"/>
              </a:spcBef>
              <a:buFont typeface="Arial" panose="020B0604020202020204" pitchFamily="34" charset="0"/>
              <a:buNone/>
              <a:defRPr sz="6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36479" indent="0" algn="l" defTabSz="1824319" rtl="0" eaLnBrk="1" latinLnBrk="0" hangingPunct="1">
              <a:lnSpc>
                <a:spcPct val="90000"/>
              </a:lnSpc>
              <a:spcBef>
                <a:spcPts val="998"/>
              </a:spcBef>
              <a:buFont typeface="Arial" panose="020B0604020202020204" pitchFamily="34" charset="0"/>
              <a:buNone/>
              <a:defRPr sz="6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48639" indent="0" algn="l" defTabSz="1824319" rtl="0" eaLnBrk="1" latinLnBrk="0" hangingPunct="1">
              <a:lnSpc>
                <a:spcPct val="90000"/>
              </a:lnSpc>
              <a:spcBef>
                <a:spcPts val="998"/>
              </a:spcBef>
              <a:buFont typeface="Arial" panose="020B0604020202020204" pitchFamily="34" charset="0"/>
              <a:buNone/>
              <a:defRPr sz="6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16878" indent="-456080" algn="l" defTabSz="1824319" rtl="0" eaLnBrk="1" latinLnBrk="0" hangingPunct="1">
              <a:lnSpc>
                <a:spcPct val="90000"/>
              </a:lnSpc>
              <a:spcBef>
                <a:spcPts val="998"/>
              </a:spcBef>
              <a:buFont typeface="Arial" panose="020B0604020202020204" pitchFamily="34" charset="0"/>
              <a:buChar char="•"/>
              <a:defRPr sz="35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29038" indent="-456080" algn="l" defTabSz="1824319" rtl="0" eaLnBrk="1" latinLnBrk="0" hangingPunct="1">
              <a:lnSpc>
                <a:spcPct val="90000"/>
              </a:lnSpc>
              <a:spcBef>
                <a:spcPts val="998"/>
              </a:spcBef>
              <a:buFont typeface="Arial" panose="020B0604020202020204" pitchFamily="34" charset="0"/>
              <a:buChar char="•"/>
              <a:defRPr sz="35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41198" indent="-456080" algn="l" defTabSz="1824319" rtl="0" eaLnBrk="1" latinLnBrk="0" hangingPunct="1">
              <a:lnSpc>
                <a:spcPct val="90000"/>
              </a:lnSpc>
              <a:spcBef>
                <a:spcPts val="998"/>
              </a:spcBef>
              <a:buFont typeface="Arial" panose="020B0604020202020204" pitchFamily="34" charset="0"/>
              <a:buChar char="•"/>
              <a:defRPr sz="35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53358" indent="-456080" algn="l" defTabSz="1824319" rtl="0" eaLnBrk="1" latinLnBrk="0" hangingPunct="1">
              <a:lnSpc>
                <a:spcPct val="90000"/>
              </a:lnSpc>
              <a:spcBef>
                <a:spcPts val="998"/>
              </a:spcBef>
              <a:buFont typeface="Arial" panose="020B0604020202020204" pitchFamily="34" charset="0"/>
              <a:buChar char="•"/>
              <a:defRPr sz="35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>
                <a:solidFill>
                  <a:srgbClr val="FF0000"/>
                </a:solidFill>
              </a:rPr>
              <a:t>To add text and pictures, please move the grid elements on the side and then place back.</a:t>
            </a:r>
            <a:endParaRPr lang="en-GB" sz="3600" dirty="0">
              <a:solidFill>
                <a:srgbClr val="FF0000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14205857" y="-2423216"/>
            <a:ext cx="5194930" cy="105161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Placeholder 25" descr="A satellite image of a hurricane&#10;&#10;Description automatically generated">
            <a:extLst>
              <a:ext uri="{FF2B5EF4-FFF2-40B4-BE49-F238E27FC236}">
                <a16:creationId xmlns:a16="http://schemas.microsoft.com/office/drawing/2014/main" id="{01BC409D-4693-5A7F-CB26-AC76006FBA96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9" b="739"/>
          <a:stretch>
            <a:fillRect/>
          </a:stretch>
        </p:blipFill>
        <p:spPr/>
      </p:pic>
      <p:pic>
        <p:nvPicPr>
          <p:cNvPr id="30" name="Picture Placeholder 29" descr="A satellite view of a land&#10;&#10;Description automatically generated">
            <a:extLst>
              <a:ext uri="{FF2B5EF4-FFF2-40B4-BE49-F238E27FC236}">
                <a16:creationId xmlns:a16="http://schemas.microsoft.com/office/drawing/2014/main" id="{EEFB80EB-2AFA-ED30-A3A1-5DABD57CC729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80" b="9680"/>
          <a:stretch>
            <a:fillRect/>
          </a:stretch>
        </p:blipFill>
        <p:spPr/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21" r="47576" b="25524"/>
          <a:stretch/>
        </p:blipFill>
        <p:spPr>
          <a:xfrm rot="12825422">
            <a:off x="13553087" y="2112866"/>
            <a:ext cx="18196671" cy="15497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1060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/>
              <a:t>Copernicus in the Pacific</a:t>
            </a:r>
            <a:r>
              <a:rPr lang="en-US" sz="6000" dirty="0">
                <a:solidFill>
                  <a:srgbClr val="18B8A6"/>
                </a:solidFill>
              </a:rPr>
              <a:t>.</a:t>
            </a:r>
            <a:r>
              <a:rPr lang="en-US" sz="6000" dirty="0"/>
              <a:t> </a:t>
            </a:r>
            <a:endParaRPr lang="en-GB" sz="60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672253" y="3298371"/>
            <a:ext cx="10673634" cy="9086080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Pacific ocean States include many low-lying islands that are </a:t>
            </a:r>
            <a:r>
              <a:rPr lang="en-US" b="1" dirty="0"/>
              <a:t>highly exposed to sea level variations</a:t>
            </a:r>
            <a:r>
              <a:rPr lang="en-US" dirty="0"/>
              <a:t> due to: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/>
              <a:t>Storms surges and cyclones/typhoons occurrence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/>
              <a:t>Sea level rise in the context of climate change</a:t>
            </a:r>
          </a:p>
          <a:p>
            <a:endParaRPr lang="en-US" dirty="0"/>
          </a:p>
          <a:p>
            <a:r>
              <a:rPr lang="en-US" dirty="0"/>
              <a:t>But also, to </a:t>
            </a:r>
            <a:r>
              <a:rPr lang="en-US" b="1" dirty="0"/>
              <a:t>ocean variables </a:t>
            </a:r>
            <a:r>
              <a:rPr lang="en-US" dirty="0"/>
              <a:t>such as acidification or temperature from which livelihood and safety of local populations derive.</a:t>
            </a:r>
          </a:p>
          <a:p>
            <a:endParaRPr lang="en-US" dirty="0"/>
          </a:p>
          <a:p>
            <a:r>
              <a:rPr lang="en-US" dirty="0"/>
              <a:t>The Copernicus Marine Service and Emergency Service are fit to support Pacific countries.</a:t>
            </a:r>
          </a:p>
          <a:p>
            <a:endParaRPr lang="en-US" dirty="0"/>
          </a:p>
          <a:p>
            <a:endParaRPr lang="en-GB" dirty="0"/>
          </a:p>
        </p:txBody>
      </p:sp>
      <p:sp>
        <p:nvSpPr>
          <p:cNvPr id="5" name="Content Placeholder 15"/>
          <p:cNvSpPr txBox="1">
            <a:spLocks/>
          </p:cNvSpPr>
          <p:nvPr/>
        </p:nvSpPr>
        <p:spPr>
          <a:xfrm>
            <a:off x="0" y="-2769960"/>
            <a:ext cx="10711543" cy="20900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1824319" rtl="0" eaLnBrk="1" latinLnBrk="0" hangingPunct="1">
              <a:lnSpc>
                <a:spcPct val="90000"/>
              </a:lnSpc>
              <a:spcBef>
                <a:spcPts val="1995"/>
              </a:spcBef>
              <a:buFont typeface="Arial" panose="020B0604020202020204" pitchFamily="34" charset="0"/>
              <a:buNone/>
              <a:defRPr sz="6000" kern="1200">
                <a:solidFill>
                  <a:srgbClr val="00125C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  <a:lvl2pPr marL="912160" indent="0" algn="l" defTabSz="1824319" rtl="0" eaLnBrk="1" latinLnBrk="0" hangingPunct="1">
              <a:lnSpc>
                <a:spcPct val="90000"/>
              </a:lnSpc>
              <a:spcBef>
                <a:spcPts val="998"/>
              </a:spcBef>
              <a:buFont typeface="Arial" panose="020B0604020202020204" pitchFamily="34" charset="0"/>
              <a:buNone/>
              <a:defRPr sz="6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4319" indent="0" algn="l" defTabSz="1824319" rtl="0" eaLnBrk="1" latinLnBrk="0" hangingPunct="1">
              <a:lnSpc>
                <a:spcPct val="90000"/>
              </a:lnSpc>
              <a:spcBef>
                <a:spcPts val="998"/>
              </a:spcBef>
              <a:buFont typeface="Arial" panose="020B0604020202020204" pitchFamily="34" charset="0"/>
              <a:buNone/>
              <a:defRPr sz="6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36479" indent="0" algn="l" defTabSz="1824319" rtl="0" eaLnBrk="1" latinLnBrk="0" hangingPunct="1">
              <a:lnSpc>
                <a:spcPct val="90000"/>
              </a:lnSpc>
              <a:spcBef>
                <a:spcPts val="998"/>
              </a:spcBef>
              <a:buFont typeface="Arial" panose="020B0604020202020204" pitchFamily="34" charset="0"/>
              <a:buNone/>
              <a:defRPr sz="6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48639" indent="0" algn="l" defTabSz="1824319" rtl="0" eaLnBrk="1" latinLnBrk="0" hangingPunct="1">
              <a:lnSpc>
                <a:spcPct val="90000"/>
              </a:lnSpc>
              <a:spcBef>
                <a:spcPts val="998"/>
              </a:spcBef>
              <a:buFont typeface="Arial" panose="020B0604020202020204" pitchFamily="34" charset="0"/>
              <a:buNone/>
              <a:defRPr sz="6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16878" indent="-456080" algn="l" defTabSz="1824319" rtl="0" eaLnBrk="1" latinLnBrk="0" hangingPunct="1">
              <a:lnSpc>
                <a:spcPct val="90000"/>
              </a:lnSpc>
              <a:spcBef>
                <a:spcPts val="998"/>
              </a:spcBef>
              <a:buFont typeface="Arial" panose="020B0604020202020204" pitchFamily="34" charset="0"/>
              <a:buChar char="•"/>
              <a:defRPr sz="35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29038" indent="-456080" algn="l" defTabSz="1824319" rtl="0" eaLnBrk="1" latinLnBrk="0" hangingPunct="1">
              <a:lnSpc>
                <a:spcPct val="90000"/>
              </a:lnSpc>
              <a:spcBef>
                <a:spcPts val="998"/>
              </a:spcBef>
              <a:buFont typeface="Arial" panose="020B0604020202020204" pitchFamily="34" charset="0"/>
              <a:buChar char="•"/>
              <a:defRPr sz="35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41198" indent="-456080" algn="l" defTabSz="1824319" rtl="0" eaLnBrk="1" latinLnBrk="0" hangingPunct="1">
              <a:lnSpc>
                <a:spcPct val="90000"/>
              </a:lnSpc>
              <a:spcBef>
                <a:spcPts val="998"/>
              </a:spcBef>
              <a:buFont typeface="Arial" panose="020B0604020202020204" pitchFamily="34" charset="0"/>
              <a:buChar char="•"/>
              <a:defRPr sz="35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53358" indent="-456080" algn="l" defTabSz="1824319" rtl="0" eaLnBrk="1" latinLnBrk="0" hangingPunct="1">
              <a:lnSpc>
                <a:spcPct val="90000"/>
              </a:lnSpc>
              <a:spcBef>
                <a:spcPts val="998"/>
              </a:spcBef>
              <a:buFont typeface="Arial" panose="020B0604020202020204" pitchFamily="34" charset="0"/>
              <a:buChar char="•"/>
              <a:defRPr sz="35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dirty="0">
                <a:solidFill>
                  <a:srgbClr val="FF0000"/>
                </a:solidFill>
              </a:rPr>
              <a:t>Example</a:t>
            </a:r>
          </a:p>
          <a:p>
            <a:r>
              <a:rPr lang="en-US" sz="3600" dirty="0">
                <a:solidFill>
                  <a:srgbClr val="FF0000"/>
                </a:solidFill>
              </a:rPr>
              <a:t>The pictures in this examples are placeholders. When using pictures, make sure to add, when necessary, the correct accreditation.</a:t>
            </a:r>
            <a:endParaRPr lang="en-GB" sz="3600" dirty="0">
              <a:solidFill>
                <a:srgbClr val="FF0000"/>
              </a:solidFill>
            </a:endParaRPr>
          </a:p>
        </p:txBody>
      </p:sp>
      <p:pic>
        <p:nvPicPr>
          <p:cNvPr id="18" name="Picture Placeholder 17" descr="A satellite view of a hurricane&#10;&#10;Description automatically generated">
            <a:extLst>
              <a:ext uri="{FF2B5EF4-FFF2-40B4-BE49-F238E27FC236}">
                <a16:creationId xmlns:a16="http://schemas.microsoft.com/office/drawing/2014/main" id="{1DF356F3-DC55-34A9-2A19-ED75F843A08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32" r="19132"/>
          <a:stretch>
            <a:fillRect/>
          </a:stretch>
        </p:blipFill>
        <p:spPr/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156147">
            <a:off x="10917870" y="-3017507"/>
            <a:ext cx="19997657" cy="18026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8624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1274136" y="384926"/>
            <a:ext cx="16476453" cy="2446086"/>
          </a:xfrm>
        </p:spPr>
        <p:txBody>
          <a:bodyPr/>
          <a:lstStyle/>
          <a:p>
            <a:r>
              <a:rPr lang="en-US" sz="6000" dirty="0"/>
              <a:t>Copernicus Marine Service</a:t>
            </a:r>
            <a:r>
              <a:rPr lang="en-US" sz="6000" dirty="0">
                <a:solidFill>
                  <a:srgbClr val="FFCC02"/>
                </a:solidFill>
              </a:rPr>
              <a:t>.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sz="half" idx="1"/>
          </p:nvPr>
        </p:nvSpPr>
        <p:spPr>
          <a:xfrm>
            <a:off x="1274136" y="2415397"/>
            <a:ext cx="12485211" cy="6590580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The Copernicus Marine Environment Monitoring Service </a:t>
            </a:r>
            <a:r>
              <a:rPr lang="en-US" b="1" dirty="0"/>
              <a:t>provides free, regular and systematic information </a:t>
            </a:r>
            <a:r>
              <a:rPr lang="en-US" dirty="0"/>
              <a:t>on the state of the ocean, independent on weather conditions, with data continuously available.</a:t>
            </a:r>
          </a:p>
          <a:p>
            <a:endParaRPr lang="en-US" dirty="0"/>
          </a:p>
          <a:p>
            <a:r>
              <a:rPr lang="en-US" dirty="0"/>
              <a:t>Marine variables are essential for better management of islands and coastal areas, notably those at risk of flooding.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IE" sz="6000" dirty="0">
              <a:ea typeface="Calibri" panose="020F0502020204030204" pitchFamily="34" charset="0"/>
            </a:endParaRPr>
          </a:p>
        </p:txBody>
      </p:sp>
      <p:sp>
        <p:nvSpPr>
          <p:cNvPr id="7" name="Content Placeholder 15"/>
          <p:cNvSpPr txBox="1">
            <a:spLocks/>
          </p:cNvSpPr>
          <p:nvPr/>
        </p:nvSpPr>
        <p:spPr>
          <a:xfrm>
            <a:off x="0" y="-2769960"/>
            <a:ext cx="10711543" cy="20900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1824319" rtl="0" eaLnBrk="1" latinLnBrk="0" hangingPunct="1">
              <a:lnSpc>
                <a:spcPct val="90000"/>
              </a:lnSpc>
              <a:spcBef>
                <a:spcPts val="1995"/>
              </a:spcBef>
              <a:buFont typeface="Arial" panose="020B0604020202020204" pitchFamily="34" charset="0"/>
              <a:buNone/>
              <a:defRPr sz="6000" kern="1200">
                <a:solidFill>
                  <a:srgbClr val="00125C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  <a:lvl2pPr marL="912160" indent="0" algn="l" defTabSz="1824319" rtl="0" eaLnBrk="1" latinLnBrk="0" hangingPunct="1">
              <a:lnSpc>
                <a:spcPct val="90000"/>
              </a:lnSpc>
              <a:spcBef>
                <a:spcPts val="998"/>
              </a:spcBef>
              <a:buFont typeface="Arial" panose="020B0604020202020204" pitchFamily="34" charset="0"/>
              <a:buNone/>
              <a:defRPr sz="6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4319" indent="0" algn="l" defTabSz="1824319" rtl="0" eaLnBrk="1" latinLnBrk="0" hangingPunct="1">
              <a:lnSpc>
                <a:spcPct val="90000"/>
              </a:lnSpc>
              <a:spcBef>
                <a:spcPts val="998"/>
              </a:spcBef>
              <a:buFont typeface="Arial" panose="020B0604020202020204" pitchFamily="34" charset="0"/>
              <a:buNone/>
              <a:defRPr sz="6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36479" indent="0" algn="l" defTabSz="1824319" rtl="0" eaLnBrk="1" latinLnBrk="0" hangingPunct="1">
              <a:lnSpc>
                <a:spcPct val="90000"/>
              </a:lnSpc>
              <a:spcBef>
                <a:spcPts val="998"/>
              </a:spcBef>
              <a:buFont typeface="Arial" panose="020B0604020202020204" pitchFamily="34" charset="0"/>
              <a:buNone/>
              <a:defRPr sz="6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48639" indent="0" algn="l" defTabSz="1824319" rtl="0" eaLnBrk="1" latinLnBrk="0" hangingPunct="1">
              <a:lnSpc>
                <a:spcPct val="90000"/>
              </a:lnSpc>
              <a:spcBef>
                <a:spcPts val="998"/>
              </a:spcBef>
              <a:buFont typeface="Arial" panose="020B0604020202020204" pitchFamily="34" charset="0"/>
              <a:buNone/>
              <a:defRPr sz="6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16878" indent="-456080" algn="l" defTabSz="1824319" rtl="0" eaLnBrk="1" latinLnBrk="0" hangingPunct="1">
              <a:lnSpc>
                <a:spcPct val="90000"/>
              </a:lnSpc>
              <a:spcBef>
                <a:spcPts val="998"/>
              </a:spcBef>
              <a:buFont typeface="Arial" panose="020B0604020202020204" pitchFamily="34" charset="0"/>
              <a:buChar char="•"/>
              <a:defRPr sz="35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29038" indent="-456080" algn="l" defTabSz="1824319" rtl="0" eaLnBrk="1" latinLnBrk="0" hangingPunct="1">
              <a:lnSpc>
                <a:spcPct val="90000"/>
              </a:lnSpc>
              <a:spcBef>
                <a:spcPts val="998"/>
              </a:spcBef>
              <a:buFont typeface="Arial" panose="020B0604020202020204" pitchFamily="34" charset="0"/>
              <a:buChar char="•"/>
              <a:defRPr sz="35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41198" indent="-456080" algn="l" defTabSz="1824319" rtl="0" eaLnBrk="1" latinLnBrk="0" hangingPunct="1">
              <a:lnSpc>
                <a:spcPct val="90000"/>
              </a:lnSpc>
              <a:spcBef>
                <a:spcPts val="998"/>
              </a:spcBef>
              <a:buFont typeface="Arial" panose="020B0604020202020204" pitchFamily="34" charset="0"/>
              <a:buChar char="•"/>
              <a:defRPr sz="35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53358" indent="-456080" algn="l" defTabSz="1824319" rtl="0" eaLnBrk="1" latinLnBrk="0" hangingPunct="1">
              <a:lnSpc>
                <a:spcPct val="90000"/>
              </a:lnSpc>
              <a:spcBef>
                <a:spcPts val="998"/>
              </a:spcBef>
              <a:buFont typeface="Arial" panose="020B0604020202020204" pitchFamily="34" charset="0"/>
              <a:buChar char="•"/>
              <a:defRPr sz="35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dirty="0">
                <a:solidFill>
                  <a:srgbClr val="FF0000"/>
                </a:solidFill>
              </a:rPr>
              <a:t>Example</a:t>
            </a:r>
          </a:p>
          <a:p>
            <a:r>
              <a:rPr lang="en-US" sz="3600" dirty="0">
                <a:solidFill>
                  <a:srgbClr val="FF0000"/>
                </a:solidFill>
              </a:rPr>
              <a:t>The pictures in this examples are placeholders. When using pictures, make sure to add, when necessary, the correct accreditation.</a:t>
            </a:r>
            <a:endParaRPr lang="en-GB" sz="3600" dirty="0">
              <a:solidFill>
                <a:srgbClr val="FF0000"/>
              </a:solidFill>
            </a:endParaRPr>
          </a:p>
        </p:txBody>
      </p:sp>
      <p:pic>
        <p:nvPicPr>
          <p:cNvPr id="24" name="Picture 23" descr="A diagram of different types of data&#10;&#10;Description automatically generated">
            <a:extLst>
              <a:ext uri="{FF2B5EF4-FFF2-40B4-BE49-F238E27FC236}">
                <a16:creationId xmlns:a16="http://schemas.microsoft.com/office/drawing/2014/main" id="{BD75DB53-12A3-8D22-C5A0-36B2015828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136" y="8317434"/>
            <a:ext cx="12485211" cy="5241720"/>
          </a:xfrm>
          <a:prstGeom prst="rect">
            <a:avLst/>
          </a:prstGeom>
        </p:spPr>
      </p:pic>
      <p:pic>
        <p:nvPicPr>
          <p:cNvPr id="54" name="Picture Placeholder 53" descr="An aerial view of a coral reef&#10;&#10;Description automatically generated">
            <a:extLst>
              <a:ext uri="{FF2B5EF4-FFF2-40B4-BE49-F238E27FC236}">
                <a16:creationId xmlns:a16="http://schemas.microsoft.com/office/drawing/2014/main" id="{78FF688A-57C8-EC47-07EB-353473FCD16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" r="464"/>
          <a:stretch>
            <a:fillRect/>
          </a:stretch>
        </p:blipFill>
        <p:spPr>
          <a:xfrm>
            <a:off x="13727113" y="0"/>
            <a:ext cx="10596562" cy="13716000"/>
          </a:xfr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3740" y="-1724932"/>
            <a:ext cx="19822516" cy="1391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0415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1E29835-0785-4775-AF8A-2DCAFFE0B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err="1"/>
              <a:t>Ocean</a:t>
            </a:r>
            <a:r>
              <a:rPr lang="fr-FR"/>
              <a:t> Monitoring </a:t>
            </a:r>
            <a:r>
              <a:rPr lang="fr-FR" err="1"/>
              <a:t>Indicators</a:t>
            </a:r>
            <a:endParaRPr lang="fr-FR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07B360B7-0061-4BC6-A566-13A30EADCF79}"/>
              </a:ext>
            </a:extLst>
          </p:cNvPr>
          <p:cNvSpPr txBox="1"/>
          <p:nvPr/>
        </p:nvSpPr>
        <p:spPr>
          <a:xfrm>
            <a:off x="8040500" y="10492248"/>
            <a:ext cx="8108908" cy="665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724" dirty="0"/>
              <a:t>Ocean acidification (</a:t>
            </a:r>
            <a:r>
              <a:rPr lang="fr-FR" sz="3724" dirty="0" err="1"/>
              <a:t>reported</a:t>
            </a:r>
            <a:r>
              <a:rPr lang="fr-FR" sz="3724" dirty="0"/>
              <a:t> &amp; trend)</a:t>
            </a: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5F87E8D3-3363-420E-85D5-6FE3DE8F83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379"/>
          <a:stretch/>
        </p:blipFill>
        <p:spPr bwMode="auto">
          <a:xfrm>
            <a:off x="5356098" y="59785"/>
            <a:ext cx="1899665" cy="1156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EFE566B-A604-F203-8877-110FBF906090}"/>
              </a:ext>
            </a:extLst>
          </p:cNvPr>
          <p:cNvSpPr txBox="1"/>
          <p:nvPr/>
        </p:nvSpPr>
        <p:spPr>
          <a:xfrm>
            <a:off x="2871843" y="2474614"/>
            <a:ext cx="1857998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824319" rtl="0" eaLnBrk="1" fontAlgn="auto" latinLnBrk="0" hangingPunct="1">
              <a:lnSpc>
                <a:spcPct val="100000"/>
              </a:lnSpc>
              <a:spcBef>
                <a:spcPts val="199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IE" sz="4000" b="0" i="1" u="sng" strike="noStrike" kern="1200" cap="none" spc="0" normalizeH="0" baseline="0" noProof="0" dirty="0" err="1">
                <a:ln>
                  <a:noFill/>
                </a:ln>
                <a:solidFill>
                  <a:srgbClr val="0563C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MyOcean</a:t>
            </a:r>
            <a:r>
              <a:rPr kumimoji="0" lang="en-IE" sz="4000" b="0" i="1" u="sng" strike="noStrike" kern="1200" cap="none" spc="0" normalizeH="0" baseline="0" noProof="0" dirty="0">
                <a:ln>
                  <a:noFill/>
                </a:ln>
                <a:solidFill>
                  <a:srgbClr val="0563C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viewer</a:t>
            </a:r>
            <a:r>
              <a:rPr kumimoji="0" lang="en-IE" sz="4000" b="0" i="1" u="none" strike="noStrike" kern="1200" cap="none" spc="0" normalizeH="0" baseline="0" noProof="0" dirty="0">
                <a:ln>
                  <a:noFill/>
                </a:ln>
                <a:solidFill>
                  <a:srgbClr val="00125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developed by Mercator, displays maps and features hundreds of products 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00125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 visualize, </a:t>
            </a:r>
            <a:r>
              <a:rPr kumimoji="0" lang="en-US" sz="4000" b="0" i="1" u="none" strike="noStrike" kern="1200" cap="none" spc="0" normalizeH="0" baseline="0" noProof="0" dirty="0" err="1">
                <a:ln>
                  <a:noFill/>
                </a:ln>
                <a:solidFill>
                  <a:srgbClr val="00125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analyse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00125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and extract ocean information all over the globe.</a:t>
            </a:r>
            <a:endParaRPr kumimoji="0" lang="en-IE" sz="1100" b="0" i="1" u="none" strike="noStrike" kern="1200" cap="none" spc="0" normalizeH="0" baseline="0" noProof="0" dirty="0">
              <a:ln>
                <a:noFill/>
              </a:ln>
              <a:solidFill>
                <a:srgbClr val="00125C"/>
              </a:solidFill>
              <a:effectLst/>
              <a:uLnTx/>
              <a:uFillTx/>
              <a:latin typeface="Arial" panose="020B0604020202020204" pitchFamily="34" charset="0"/>
              <a:ea typeface="Noto Sans" panose="020B0502040504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map of the ocean&#10;&#10;Description automatically generated">
            <a:extLst>
              <a:ext uri="{FF2B5EF4-FFF2-40B4-BE49-F238E27FC236}">
                <a16:creationId xmlns:a16="http://schemas.microsoft.com/office/drawing/2014/main" id="{4458D9AD-F3DE-75B7-400E-EAC366A6F9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281" y="4992043"/>
            <a:ext cx="11089532" cy="4902740"/>
          </a:xfrm>
          <a:prstGeom prst="rect">
            <a:avLst/>
          </a:prstGeom>
        </p:spPr>
      </p:pic>
      <p:pic>
        <p:nvPicPr>
          <p:cNvPr id="6" name="Picture 5" descr="A screenshot of a weather forecast&#10;&#10;Description automatically generated">
            <a:extLst>
              <a:ext uri="{FF2B5EF4-FFF2-40B4-BE49-F238E27FC236}">
                <a16:creationId xmlns:a16="http://schemas.microsoft.com/office/drawing/2014/main" id="{9ECEDA46-AA43-8216-F15C-105127AACB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4954" y="4992043"/>
            <a:ext cx="11825440" cy="5416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5105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">
      <a:dk1>
        <a:srgbClr val="171616"/>
      </a:dk1>
      <a:lt1>
        <a:sysClr val="window" lastClr="FFFFFF"/>
      </a:lt1>
      <a:dk2>
        <a:srgbClr val="44546A"/>
      </a:dk2>
      <a:lt2>
        <a:srgbClr val="FF5C55"/>
      </a:lt2>
      <a:accent1>
        <a:srgbClr val="1A54EB"/>
      </a:accent1>
      <a:accent2>
        <a:srgbClr val="FFCC03"/>
      </a:accent2>
      <a:accent3>
        <a:srgbClr val="8F4099"/>
      </a:accent3>
      <a:accent4>
        <a:srgbClr val="18BAA8"/>
      </a:accent4>
      <a:accent5>
        <a:srgbClr val="404042"/>
      </a:accent5>
      <a:accent6>
        <a:srgbClr val="00125C"/>
      </a:accent6>
      <a:hlink>
        <a:srgbClr val="0563C1"/>
      </a:hlink>
      <a:folHlink>
        <a:srgbClr val="FF5C55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DD36E4CF2EBEB4480D513B1F84EE30D" ma:contentTypeVersion="1" ma:contentTypeDescription="Create a new document." ma:contentTypeScope="" ma:versionID="8ae751978b53dd6c418a051ea2f1a419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afc17e5ac64769f10734d223495594a5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96A1C7D-CC0E-4D63-B1D5-463DB847F4CB}">
  <ds:schemaRefs>
    <ds:schemaRef ds:uri="http://purl.org/dc/elements/1.1/"/>
    <ds:schemaRef ds:uri="http://purl.org/dc/terms/"/>
    <ds:schemaRef ds:uri="http://schemas.openxmlformats.org/package/2006/metadata/core-properties"/>
    <ds:schemaRef ds:uri="http://schemas.microsoft.com/office/infopath/2007/PartnerControls"/>
    <ds:schemaRef ds:uri="http://schemas.microsoft.com/office/2006/documentManagement/types"/>
    <ds:schemaRef ds:uri="http://schemas.microsoft.com/sharepoint/v3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EC257B7F-C80C-42E0-A77E-69B42380B44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C53D0B4-8915-4284-84F2-AC9B4CCC68A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3887</TotalTime>
  <Words>1080</Words>
  <Application>Microsoft Office PowerPoint</Application>
  <PresentationFormat>Custom</PresentationFormat>
  <Paragraphs>106</Paragraphs>
  <Slides>20</Slides>
  <Notes>3</Notes>
  <HiddenSlides>3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Arial</vt:lpstr>
      <vt:lpstr>Calibri</vt:lpstr>
      <vt:lpstr>Calibri Light</vt:lpstr>
      <vt:lpstr>EC Square Sans Cond Pro</vt:lpstr>
      <vt:lpstr>Noto Sans</vt:lpstr>
      <vt:lpstr>Wingdings</vt:lpstr>
      <vt:lpstr>Office Theme</vt:lpstr>
      <vt:lpstr>Thème Office</vt:lpstr>
      <vt:lpstr>Copernicus assisting the Pacific</vt:lpstr>
      <vt:lpstr>The EU Space Programme.</vt:lpstr>
      <vt:lpstr>Copernicus.</vt:lpstr>
      <vt:lpstr>PowerPoint Presentation</vt:lpstr>
      <vt:lpstr>Copernicus Services.</vt:lpstr>
      <vt:lpstr>Benefits of Copernicus.</vt:lpstr>
      <vt:lpstr>Copernicus in the Pacific. </vt:lpstr>
      <vt:lpstr>Copernicus Marine Service.</vt:lpstr>
      <vt:lpstr>Ocean Monitoring Indicators</vt:lpstr>
      <vt:lpstr>Ocean Monitoring Indicators</vt:lpstr>
      <vt:lpstr>Copernicus Emergency Service.</vt:lpstr>
      <vt:lpstr>Copernicus Marine Service for Pacific Islands</vt:lpstr>
      <vt:lpstr>Cyclone Lola (Oct 22nd to 25th, 2023)</vt:lpstr>
      <vt:lpstr>Cyclone Mal (Nov. 13th to 17th 2023)</vt:lpstr>
      <vt:lpstr>Copernicus Marine Service for Pacific Islands</vt:lpstr>
      <vt:lpstr>International Cooperation.</vt:lpstr>
      <vt:lpstr>PowerPoint Presentation</vt:lpstr>
      <vt:lpstr>Thank you</vt:lpstr>
      <vt:lpstr>Copernicus : Europe´s Eyes on Earth</vt:lpstr>
      <vt:lpstr>Why Copernicus ?</vt:lpstr>
    </vt:vector>
  </TitlesOfParts>
  <Company>European Commission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COELHO Catarina (COMM-EXT)</dc:creator>
  <cp:lastModifiedBy>VALENTIN Thibault (INTPA)</cp:lastModifiedBy>
  <cp:revision>105</cp:revision>
  <dcterms:created xsi:type="dcterms:W3CDTF">2021-11-10T13:16:55Z</dcterms:created>
  <dcterms:modified xsi:type="dcterms:W3CDTF">2023-11-27T17:17:31Z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0x0101001DD36E4CF2EBEB4480D513B1F84EE30D</vt:lpwstr>
  </property>
  <property fmtid="{D5CDD505-2E9C-101B-9397-08002B2CF9AE}" pid="3" name="MSIP_Label_6bd9ddd1-4d20-43f6-abfa-fc3c07406f94_Enabled">
    <vt:lpwstr>true</vt:lpwstr>
  </property>
  <property fmtid="{D5CDD505-2E9C-101B-9397-08002B2CF9AE}" pid="4" name="MSIP_Label_6bd9ddd1-4d20-43f6-abfa-fc3c07406f94_SetDate">
    <vt:lpwstr>2023-10-20T14:39:03Z</vt:lpwstr>
  </property>
  <property fmtid="{D5CDD505-2E9C-101B-9397-08002B2CF9AE}" pid="5" name="MSIP_Label_6bd9ddd1-4d20-43f6-abfa-fc3c07406f94_Method">
    <vt:lpwstr>Standard</vt:lpwstr>
  </property>
  <property fmtid="{D5CDD505-2E9C-101B-9397-08002B2CF9AE}" pid="6" name="MSIP_Label_6bd9ddd1-4d20-43f6-abfa-fc3c07406f94_Name">
    <vt:lpwstr>Commission Use</vt:lpwstr>
  </property>
  <property fmtid="{D5CDD505-2E9C-101B-9397-08002B2CF9AE}" pid="7" name="MSIP_Label_6bd9ddd1-4d20-43f6-abfa-fc3c07406f94_SiteId">
    <vt:lpwstr>b24c8b06-522c-46fe-9080-70926f8dddb1</vt:lpwstr>
  </property>
  <property fmtid="{D5CDD505-2E9C-101B-9397-08002B2CF9AE}" pid="8" name="MSIP_Label_6bd9ddd1-4d20-43f6-abfa-fc3c07406f94_ActionId">
    <vt:lpwstr>74ef389d-20b3-4d55-b50e-50bb86baa10b</vt:lpwstr>
  </property>
  <property fmtid="{D5CDD505-2E9C-101B-9397-08002B2CF9AE}" pid="9" name="MSIP_Label_6bd9ddd1-4d20-43f6-abfa-fc3c07406f94_ContentBits">
    <vt:lpwstr>0</vt:lpwstr>
  </property>
</Properties>
</file>