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4" r:id="rId6"/>
    <p:sldMasterId id="2147483685" r:id="rId7"/>
    <p:sldMasterId id="2147483712" r:id="rId8"/>
    <p:sldMasterId id="2147483763" r:id="rId9"/>
  </p:sldMasterIdLst>
  <p:notesMasterIdLst>
    <p:notesMasterId r:id="rId31"/>
  </p:notesMasterIdLst>
  <p:sldIdLst>
    <p:sldId id="1041" r:id="rId10"/>
    <p:sldId id="1042" r:id="rId11"/>
    <p:sldId id="1019" r:id="rId12"/>
    <p:sldId id="1043" r:id="rId13"/>
    <p:sldId id="1044" r:id="rId14"/>
    <p:sldId id="1045" r:id="rId15"/>
    <p:sldId id="1046" r:id="rId16"/>
    <p:sldId id="1047" r:id="rId17"/>
    <p:sldId id="1056" r:id="rId18"/>
    <p:sldId id="1057" r:id="rId19"/>
    <p:sldId id="1013" r:id="rId20"/>
    <p:sldId id="680" r:id="rId21"/>
    <p:sldId id="677" r:id="rId22"/>
    <p:sldId id="1015" r:id="rId23"/>
    <p:sldId id="1054" r:id="rId24"/>
    <p:sldId id="1053" r:id="rId25"/>
    <p:sldId id="1048" r:id="rId26"/>
    <p:sldId id="681" r:id="rId27"/>
    <p:sldId id="1025" r:id="rId28"/>
    <p:sldId id="1055" r:id="rId29"/>
    <p:sldId id="1038" r:id="rId30"/>
  </p:sldIdLst>
  <p:sldSz cx="12192000" cy="6858000"/>
  <p:notesSz cx="7104063"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D7EE"/>
    <a:srgbClr val="009AD0"/>
    <a:srgbClr val="DCEAEC"/>
    <a:srgbClr val="F3F6FB"/>
    <a:srgbClr val="00B2BD"/>
    <a:srgbClr val="FFBE00"/>
    <a:srgbClr val="5698D3"/>
    <a:srgbClr val="532375"/>
    <a:srgbClr val="684085"/>
    <a:srgbClr val="C92A2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326" autoAdjust="0"/>
  </p:normalViewPr>
  <p:slideViewPr>
    <p:cSldViewPr snapToGrid="0">
      <p:cViewPr varScale="1">
        <p:scale>
          <a:sx n="64" d="100"/>
          <a:sy n="64" d="100"/>
        </p:scale>
        <p:origin x="72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customXml" Target="../customXml/item3.xml"/><Relationship Id="rId21" Type="http://schemas.openxmlformats.org/officeDocument/2006/relationships/slide" Target="slides/slide12.xml"/><Relationship Id="rId34"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GB"/>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7AE38426-C28C-4601-9107-3B4499F7574B}" type="datetimeFigureOut">
              <a:rPr lang="en-GB" smtClean="0"/>
              <a:t>26/11/2023</a:t>
            </a:fld>
            <a:endParaRPr lang="en-GB"/>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GB"/>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GB"/>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35E49DA4-0D38-4E7D-8428-8CF0E279C8E5}" type="slidenum">
              <a:rPr lang="en-GB" smtClean="0"/>
              <a:t>‹#›</a:t>
            </a:fld>
            <a:endParaRPr lang="en-GB"/>
          </a:p>
        </p:txBody>
      </p:sp>
    </p:spTree>
    <p:extLst>
      <p:ext uri="{BB962C8B-B14F-4D97-AF65-F5344CB8AC3E}">
        <p14:creationId xmlns:p14="http://schemas.microsoft.com/office/powerpoint/2010/main" val="817426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99D6AB-0E5A-BE49-8C9B-995D40C19698}" type="slidenum">
              <a:rPr lang="en-US" smtClean="0"/>
              <a:t>1</a:t>
            </a:fld>
            <a:endParaRPr lang="en-US"/>
          </a:p>
        </p:txBody>
      </p:sp>
    </p:spTree>
    <p:extLst>
      <p:ext uri="{BB962C8B-B14F-4D97-AF65-F5344CB8AC3E}">
        <p14:creationId xmlns:p14="http://schemas.microsoft.com/office/powerpoint/2010/main" val="25591361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a:xfrm>
            <a:off x="382588" y="685800"/>
            <a:ext cx="6094412" cy="3429000"/>
          </a:xfrm>
          <a:ln/>
        </p:spPr>
      </p:sp>
      <p:sp>
        <p:nvSpPr>
          <p:cNvPr id="1198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well over 10000 </a:t>
            </a:r>
            <a:r>
              <a:rPr lang="en-US" altLang="en-US" dirty="0" err="1"/>
              <a:t>artifical</a:t>
            </a:r>
            <a:r>
              <a:rPr lang="en-US" altLang="en-US" dirty="0"/>
              <a:t> satellites launched since sputnik</a:t>
            </a:r>
          </a:p>
          <a:p>
            <a:endParaRPr lang="en-US" altLang="en-US" dirty="0"/>
          </a:p>
          <a:p>
            <a:r>
              <a:rPr lang="en-US" altLang="en-US" dirty="0"/>
              <a:t>1261earth science 186 imaging 90 still working…</a:t>
            </a:r>
          </a:p>
          <a:p>
            <a:endParaRPr lang="en-US" altLang="en-US" dirty="0"/>
          </a:p>
          <a:p>
            <a:r>
              <a:rPr lang="en-US" altLang="en-US" dirty="0"/>
              <a:t>around half still in orbit</a:t>
            </a:r>
          </a:p>
        </p:txBody>
      </p:sp>
      <p:sp>
        <p:nvSpPr>
          <p:cNvPr id="4" name="Date Placeholder 3"/>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9812"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F15171BB-8513-EF4D-9ADD-80249255966D}" type="slidenum">
              <a:rPr kumimoji="0" lang="en-GB" altLang="en-US" sz="1200" b="0" i="0" u="none" strike="noStrike" kern="1200" cap="none" spc="0" normalizeH="0" baseline="0" noProof="0">
                <a:ln>
                  <a:noFill/>
                </a:ln>
                <a:solidFill>
                  <a:srgbClr val="000000"/>
                </a:solidFill>
                <a:effectLst/>
                <a:uLnTx/>
                <a:uFillTx/>
                <a:latin typeface="Arial" charset="0"/>
                <a:ea typeface="MS PGothic"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4</a:t>
            </a:fld>
            <a:endParaRPr kumimoji="0" lang="en-GB" altLang="en-US" sz="1200" b="0" i="0" u="none" strike="noStrike" kern="1200" cap="none" spc="0" normalizeH="0" baseline="0" noProof="0">
              <a:ln>
                <a:noFill/>
              </a:ln>
              <a:solidFill>
                <a:srgbClr val="000000"/>
              </a:solidFill>
              <a:effectLst/>
              <a:uLnTx/>
              <a:uFillTx/>
              <a:latin typeface="Arial" charset="0"/>
              <a:ea typeface="MS PGothic" charset="-128"/>
              <a:cs typeface="+mn-cs"/>
            </a:endParaRPr>
          </a:p>
        </p:txBody>
      </p:sp>
    </p:spTree>
    <p:extLst>
      <p:ext uri="{BB962C8B-B14F-4D97-AF65-F5344CB8AC3E}">
        <p14:creationId xmlns:p14="http://schemas.microsoft.com/office/powerpoint/2010/main" val="57165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a:xfrm>
            <a:off x="382588" y="685800"/>
            <a:ext cx="6094412" cy="3429000"/>
          </a:xfrm>
          <a:ln/>
        </p:spPr>
      </p:sp>
      <p:sp>
        <p:nvSpPr>
          <p:cNvPr id="1218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well over 9000 </a:t>
            </a:r>
            <a:r>
              <a:rPr lang="en-US" altLang="en-US" dirty="0" err="1"/>
              <a:t>artifical</a:t>
            </a:r>
            <a:r>
              <a:rPr lang="en-US" altLang="en-US" dirty="0"/>
              <a:t> satellites launched since sputnik</a:t>
            </a:r>
          </a:p>
          <a:p>
            <a:endParaRPr lang="en-US" altLang="en-US" dirty="0"/>
          </a:p>
          <a:p>
            <a:r>
              <a:rPr lang="en-US" altLang="en-US" dirty="0"/>
              <a:t>1261 earth science 186 imaging 90 still working…</a:t>
            </a:r>
          </a:p>
          <a:p>
            <a:endParaRPr lang="en-US" altLang="en-US" dirty="0"/>
          </a:p>
          <a:p>
            <a:r>
              <a:rPr lang="en-US" altLang="en-US" dirty="0"/>
              <a:t>around half still in orbit</a:t>
            </a:r>
          </a:p>
        </p:txBody>
      </p:sp>
      <p:sp>
        <p:nvSpPr>
          <p:cNvPr id="4" name="Date Placeholder 3"/>
          <p:cNvSpPr>
            <a:spLocks noGrp="1"/>
          </p:cNvSpPr>
          <p:nvPr>
            <p:ph type="dt" sz="quarter"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1860"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ＭＳ Ｐゴシック" charset="-128"/>
              </a:defRPr>
            </a:lvl1pPr>
            <a:lvl2pPr marL="742950" indent="-285750">
              <a:spcBef>
                <a:spcPct val="30000"/>
              </a:spcBef>
              <a:defRPr sz="1200">
                <a:solidFill>
                  <a:schemeClr val="tx1"/>
                </a:solidFill>
                <a:latin typeface="Arial" charset="0"/>
                <a:ea typeface="ＭＳ Ｐゴシック" charset="-128"/>
              </a:defRPr>
            </a:lvl2pPr>
            <a:lvl3pPr marL="1143000" indent="-228600">
              <a:spcBef>
                <a:spcPct val="30000"/>
              </a:spcBef>
              <a:defRPr sz="1200">
                <a:solidFill>
                  <a:schemeClr val="tx1"/>
                </a:solidFill>
                <a:latin typeface="Arial" charset="0"/>
                <a:ea typeface="ＭＳ Ｐゴシック" charset="-128"/>
              </a:defRPr>
            </a:lvl3pPr>
            <a:lvl4pPr marL="1600200" indent="-228600">
              <a:spcBef>
                <a:spcPct val="30000"/>
              </a:spcBef>
              <a:defRPr sz="1200">
                <a:solidFill>
                  <a:schemeClr val="tx1"/>
                </a:solidFill>
                <a:latin typeface="Arial" charset="0"/>
                <a:ea typeface="ＭＳ Ｐゴシック" charset="-128"/>
              </a:defRPr>
            </a:lvl4pPr>
            <a:lvl5pPr marL="2057400" indent="-228600">
              <a:spcBef>
                <a:spcPct val="30000"/>
              </a:spcBef>
              <a:defRPr sz="1200">
                <a:solidFill>
                  <a:schemeClr val="tx1"/>
                </a:solidFill>
                <a:latin typeface="Arial" charset="0"/>
                <a:ea typeface="ＭＳ Ｐゴシック" charset="-128"/>
              </a:defRPr>
            </a:lvl5pPr>
            <a:lvl6pPr marL="2514600" indent="-228600" eaLnBrk="0" fontAlgn="base" hangingPunct="0">
              <a:spcBef>
                <a:spcPct val="30000"/>
              </a:spcBef>
              <a:spcAft>
                <a:spcPct val="0"/>
              </a:spcAft>
              <a:defRPr sz="1200">
                <a:solidFill>
                  <a:schemeClr val="tx1"/>
                </a:solidFill>
                <a:latin typeface="Arial" charset="0"/>
                <a:ea typeface="ＭＳ Ｐゴシック" charset="-128"/>
              </a:defRPr>
            </a:lvl6pPr>
            <a:lvl7pPr marL="2971800" indent="-228600" eaLnBrk="0" fontAlgn="base" hangingPunct="0">
              <a:spcBef>
                <a:spcPct val="30000"/>
              </a:spcBef>
              <a:spcAft>
                <a:spcPct val="0"/>
              </a:spcAft>
              <a:defRPr sz="1200">
                <a:solidFill>
                  <a:schemeClr val="tx1"/>
                </a:solidFill>
                <a:latin typeface="Arial" charset="0"/>
                <a:ea typeface="ＭＳ Ｐゴシック" charset="-128"/>
              </a:defRPr>
            </a:lvl7pPr>
            <a:lvl8pPr marL="3429000" indent="-228600" eaLnBrk="0" fontAlgn="base" hangingPunct="0">
              <a:spcBef>
                <a:spcPct val="30000"/>
              </a:spcBef>
              <a:spcAft>
                <a:spcPct val="0"/>
              </a:spcAft>
              <a:defRPr sz="1200">
                <a:solidFill>
                  <a:schemeClr val="tx1"/>
                </a:solidFill>
                <a:latin typeface="Arial" charset="0"/>
                <a:ea typeface="ＭＳ Ｐゴシック" charset="-128"/>
              </a:defRPr>
            </a:lvl8pPr>
            <a:lvl9pPr marL="3886200" indent="-228600" eaLnBrk="0" fontAlgn="base" hangingPunct="0">
              <a:spcBef>
                <a:spcPct val="30000"/>
              </a:spcBef>
              <a:spcAft>
                <a:spcPct val="0"/>
              </a:spcAft>
              <a:defRPr sz="1200">
                <a:solidFill>
                  <a:schemeClr val="tx1"/>
                </a:solidFill>
                <a:latin typeface="Arial" charset="0"/>
                <a:ea typeface="ＭＳ Ｐゴシック" charset="-128"/>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DA881DF8-CC60-B94D-8EDC-873C63021516}" type="slidenum">
              <a:rPr kumimoji="0" lang="en-GB" altLang="en-US" sz="1200" b="0" i="0" u="none" strike="noStrike" kern="1200" cap="none" spc="0" normalizeH="0" baseline="0" noProof="0">
                <a:ln>
                  <a:noFill/>
                </a:ln>
                <a:solidFill>
                  <a:srgbClr val="000000"/>
                </a:solidFill>
                <a:effectLst/>
                <a:uLnTx/>
                <a:uFillTx/>
                <a:latin typeface="Arial" charset="0"/>
                <a:ea typeface="MS PGothic" charset="-128"/>
                <a:cs typeface="+mn-cs"/>
              </a:rPr>
              <a:pPr marL="0" marR="0" lvl="0" indent="0" algn="r" defTabSz="914400" rtl="0" eaLnBrk="1" fontAlgn="auto" latinLnBrk="0" hangingPunct="1">
                <a:lnSpc>
                  <a:spcPct val="100000"/>
                </a:lnSpc>
                <a:spcBef>
                  <a:spcPct val="0"/>
                </a:spcBef>
                <a:spcAft>
                  <a:spcPts val="0"/>
                </a:spcAft>
                <a:buClrTx/>
                <a:buSzTx/>
                <a:buFontTx/>
                <a:buNone/>
                <a:tabLst/>
                <a:defRPr/>
              </a:pPr>
              <a:t>5</a:t>
            </a:fld>
            <a:endParaRPr kumimoji="0" lang="en-GB" altLang="en-US" sz="1200" b="0" i="0" u="none" strike="noStrike" kern="1200" cap="none" spc="0" normalizeH="0" baseline="0" noProof="0">
              <a:ln>
                <a:noFill/>
              </a:ln>
              <a:solidFill>
                <a:srgbClr val="000000"/>
              </a:solidFill>
              <a:effectLst/>
              <a:uLnTx/>
              <a:uFillTx/>
              <a:latin typeface="Arial" charset="0"/>
              <a:ea typeface="MS PGothic" charset="-128"/>
              <a:cs typeface="+mn-cs"/>
            </a:endParaRPr>
          </a:p>
        </p:txBody>
      </p:sp>
    </p:spTree>
    <p:extLst>
      <p:ext uri="{BB962C8B-B14F-4D97-AF65-F5344CB8AC3E}">
        <p14:creationId xmlns:p14="http://schemas.microsoft.com/office/powerpoint/2010/main" val="1419728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fld id="{D750079E-86B1-4147-B2A4-FC7A95CDB82F}" type="slidenum">
              <a:rPr lang="en-GB" smtClean="0"/>
              <a:t>6</a:t>
            </a:fld>
            <a:endParaRPr lang="en-GB"/>
          </a:p>
        </p:txBody>
      </p:sp>
    </p:spTree>
    <p:extLst>
      <p:ext uri="{BB962C8B-B14F-4D97-AF65-F5344CB8AC3E}">
        <p14:creationId xmlns:p14="http://schemas.microsoft.com/office/powerpoint/2010/main" val="24142782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0079E-86B1-4147-B2A4-FC7A95CDB82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491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750079E-86B1-4147-B2A4-FC7A95CDB82F}" type="slidenum">
              <a:rPr lang="en-GB" smtClean="0"/>
              <a:t>13</a:t>
            </a:fld>
            <a:endParaRPr lang="en-GB"/>
          </a:p>
        </p:txBody>
      </p:sp>
    </p:spTree>
    <p:extLst>
      <p:ext uri="{BB962C8B-B14F-4D97-AF65-F5344CB8AC3E}">
        <p14:creationId xmlns:p14="http://schemas.microsoft.com/office/powerpoint/2010/main" val="3160156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0079E-86B1-4147-B2A4-FC7A95CDB82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752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jpe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eg"/><Relationship Id="rId1" Type="http://schemas.openxmlformats.org/officeDocument/2006/relationships/slideMaster" Target="../slideMasters/slideMaster6.xml"/><Relationship Id="rId4" Type="http://schemas.openxmlformats.org/officeDocument/2006/relationships/image" Target="../media/image10.png"/></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BA241-7C06-4B0F-AB65-93D3CE8725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28B2C9A-6929-49C6-813E-ADFAC08565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9CBB79C-4B3C-42BE-9AE9-8DDE3C121972}"/>
              </a:ext>
            </a:extLst>
          </p:cNvPr>
          <p:cNvSpPr>
            <a:spLocks noGrp="1"/>
          </p:cNvSpPr>
          <p:nvPr>
            <p:ph type="dt" sz="half" idx="10"/>
          </p:nvPr>
        </p:nvSpPr>
        <p:spPr/>
        <p:txBody>
          <a:bodyPr/>
          <a:lstStyle/>
          <a:p>
            <a:fld id="{85B66976-F11C-402A-9013-4C0D8E076EE8}" type="datetimeFigureOut">
              <a:rPr lang="en-GB" smtClean="0"/>
              <a:t>26/11/2023</a:t>
            </a:fld>
            <a:endParaRPr lang="en-GB"/>
          </a:p>
        </p:txBody>
      </p:sp>
      <p:sp>
        <p:nvSpPr>
          <p:cNvPr id="5" name="Footer Placeholder 4">
            <a:extLst>
              <a:ext uri="{FF2B5EF4-FFF2-40B4-BE49-F238E27FC236}">
                <a16:creationId xmlns:a16="http://schemas.microsoft.com/office/drawing/2014/main" id="{79A212B6-CEC0-4462-A0A0-330D7AC610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C73D3C-096D-49BB-8523-24464B5E7CFB}"/>
              </a:ext>
            </a:extLst>
          </p:cNvPr>
          <p:cNvSpPr>
            <a:spLocks noGrp="1"/>
          </p:cNvSpPr>
          <p:nvPr>
            <p:ph type="sldNum" sz="quarter" idx="12"/>
          </p:nvPr>
        </p:nvSpPr>
        <p:spPr/>
        <p:txBody>
          <a:bodyPr/>
          <a:lstStyle/>
          <a:p>
            <a:fld id="{911E474F-D880-4DE0-BF8D-2E75A0B57048}" type="slidenum">
              <a:rPr lang="en-GB" smtClean="0"/>
              <a:t>‹#›</a:t>
            </a:fld>
            <a:endParaRPr lang="en-GB"/>
          </a:p>
        </p:txBody>
      </p:sp>
    </p:spTree>
    <p:extLst>
      <p:ext uri="{BB962C8B-B14F-4D97-AF65-F5344CB8AC3E}">
        <p14:creationId xmlns:p14="http://schemas.microsoft.com/office/powerpoint/2010/main" val="1078296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3D8D6-7430-40B4-BB88-954C4FF6F06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4A30DD-D2A2-4ACE-A011-BFC5B81CBD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05BE66E-9EF6-4DC9-ACA0-D7D4FB4D24A4}"/>
              </a:ext>
            </a:extLst>
          </p:cNvPr>
          <p:cNvSpPr>
            <a:spLocks noGrp="1"/>
          </p:cNvSpPr>
          <p:nvPr>
            <p:ph type="dt" sz="half" idx="10"/>
          </p:nvPr>
        </p:nvSpPr>
        <p:spPr/>
        <p:txBody>
          <a:bodyPr/>
          <a:lstStyle/>
          <a:p>
            <a:fld id="{85B66976-F11C-402A-9013-4C0D8E076EE8}" type="datetimeFigureOut">
              <a:rPr lang="en-GB" smtClean="0"/>
              <a:t>26/11/2023</a:t>
            </a:fld>
            <a:endParaRPr lang="en-GB"/>
          </a:p>
        </p:txBody>
      </p:sp>
      <p:sp>
        <p:nvSpPr>
          <p:cNvPr id="5" name="Footer Placeholder 4">
            <a:extLst>
              <a:ext uri="{FF2B5EF4-FFF2-40B4-BE49-F238E27FC236}">
                <a16:creationId xmlns:a16="http://schemas.microsoft.com/office/drawing/2014/main" id="{F11E9946-772C-4E68-9DB6-8DC1C95EE24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F2547E-DFAF-4432-ABF7-153D59573FDD}"/>
              </a:ext>
            </a:extLst>
          </p:cNvPr>
          <p:cNvSpPr>
            <a:spLocks noGrp="1"/>
          </p:cNvSpPr>
          <p:nvPr>
            <p:ph type="sldNum" sz="quarter" idx="12"/>
          </p:nvPr>
        </p:nvSpPr>
        <p:spPr/>
        <p:txBody>
          <a:bodyPr/>
          <a:lstStyle/>
          <a:p>
            <a:fld id="{911E474F-D880-4DE0-BF8D-2E75A0B57048}" type="slidenum">
              <a:rPr lang="en-GB" smtClean="0"/>
              <a:t>‹#›</a:t>
            </a:fld>
            <a:endParaRPr lang="en-GB"/>
          </a:p>
        </p:txBody>
      </p:sp>
    </p:spTree>
    <p:extLst>
      <p:ext uri="{BB962C8B-B14F-4D97-AF65-F5344CB8AC3E}">
        <p14:creationId xmlns:p14="http://schemas.microsoft.com/office/powerpoint/2010/main" val="3027450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F74BB4-7811-4251-A4B3-33FAC3197DB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0CF5F1-4CDB-467B-8A5D-6C367D5398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3917CE-287F-4E38-A83A-0CA4DF957D2A}"/>
              </a:ext>
            </a:extLst>
          </p:cNvPr>
          <p:cNvSpPr>
            <a:spLocks noGrp="1"/>
          </p:cNvSpPr>
          <p:nvPr>
            <p:ph type="dt" sz="half" idx="10"/>
          </p:nvPr>
        </p:nvSpPr>
        <p:spPr/>
        <p:txBody>
          <a:bodyPr/>
          <a:lstStyle/>
          <a:p>
            <a:fld id="{85B66976-F11C-402A-9013-4C0D8E076EE8}" type="datetimeFigureOut">
              <a:rPr lang="en-GB" smtClean="0"/>
              <a:t>26/11/2023</a:t>
            </a:fld>
            <a:endParaRPr lang="en-GB"/>
          </a:p>
        </p:txBody>
      </p:sp>
      <p:sp>
        <p:nvSpPr>
          <p:cNvPr id="5" name="Footer Placeholder 4">
            <a:extLst>
              <a:ext uri="{FF2B5EF4-FFF2-40B4-BE49-F238E27FC236}">
                <a16:creationId xmlns:a16="http://schemas.microsoft.com/office/drawing/2014/main" id="{88C07074-5D1B-45C8-A6D8-DC36AE7DB4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2687BD-3F1F-437A-816C-12944E955E7C}"/>
              </a:ext>
            </a:extLst>
          </p:cNvPr>
          <p:cNvSpPr>
            <a:spLocks noGrp="1"/>
          </p:cNvSpPr>
          <p:nvPr>
            <p:ph type="sldNum" sz="quarter" idx="12"/>
          </p:nvPr>
        </p:nvSpPr>
        <p:spPr/>
        <p:txBody>
          <a:bodyPr/>
          <a:lstStyle/>
          <a:p>
            <a:fld id="{911E474F-D880-4DE0-BF8D-2E75A0B57048}" type="slidenum">
              <a:rPr lang="en-GB" smtClean="0"/>
              <a:t>‹#›</a:t>
            </a:fld>
            <a:endParaRPr lang="en-GB"/>
          </a:p>
        </p:txBody>
      </p:sp>
    </p:spTree>
    <p:extLst>
      <p:ext uri="{BB962C8B-B14F-4D97-AF65-F5344CB8AC3E}">
        <p14:creationId xmlns:p14="http://schemas.microsoft.com/office/powerpoint/2010/main" val="943154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Image with Text be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35E42-963D-4662-B3C7-5D82B984D18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7951"/>
            <a:ext cx="12192000" cy="6858000"/>
          </a:xfrm>
          <a:prstGeom prst="rect">
            <a:avLst/>
          </a:prstGeom>
        </p:spPr>
      </p:pic>
      <p:sp>
        <p:nvSpPr>
          <p:cNvPr id="11" name="Title 1">
            <a:extLst>
              <a:ext uri="{FF2B5EF4-FFF2-40B4-BE49-F238E27FC236}">
                <a16:creationId xmlns:a16="http://schemas.microsoft.com/office/drawing/2014/main" id="{4E19DA51-65E3-4DD4-9724-6FA791ACB089}"/>
              </a:ext>
            </a:extLst>
          </p:cNvPr>
          <p:cNvSpPr>
            <a:spLocks noGrp="1"/>
          </p:cNvSpPr>
          <p:nvPr>
            <p:ph type="title" hasCustomPrompt="1"/>
          </p:nvPr>
        </p:nvSpPr>
        <p:spPr>
          <a:xfrm>
            <a:off x="731443" y="1326204"/>
            <a:ext cx="10758852" cy="512678"/>
          </a:xfrm>
          <a:prstGeom prst="rect">
            <a:avLst/>
          </a:prstGeom>
        </p:spPr>
        <p:txBody>
          <a:bodyPr>
            <a:noAutofit/>
          </a:bodyPr>
          <a:lstStyle>
            <a:lvl1pPr algn="l">
              <a:defRPr sz="2800" b="1">
                <a:solidFill>
                  <a:srgbClr val="00B2BD"/>
                </a:solidFill>
                <a:latin typeface="Calibri" panose="020F0502020204030204" pitchFamily="34" charset="0"/>
                <a:cs typeface="Calibri" panose="020F0502020204030204" pitchFamily="34" charset="0"/>
              </a:defRPr>
            </a:lvl1pPr>
          </a:lstStyle>
          <a:p>
            <a:r>
              <a:rPr lang="en-US"/>
              <a:t>Publications layout (1 – front and back cover)</a:t>
            </a:r>
            <a:endParaRPr lang="en-GB"/>
          </a:p>
        </p:txBody>
      </p:sp>
    </p:spTree>
    <p:extLst>
      <p:ext uri="{BB962C8B-B14F-4D97-AF65-F5344CB8AC3E}">
        <p14:creationId xmlns:p14="http://schemas.microsoft.com/office/powerpoint/2010/main" val="820820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C7566-9C2D-4562-9E29-54D80A5455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99569B-30EC-484B-96DB-4B3EBBFB74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97DEC7-4657-4BCB-8501-029D597B6DEC}"/>
              </a:ext>
            </a:extLst>
          </p:cNvPr>
          <p:cNvSpPr>
            <a:spLocks noGrp="1"/>
          </p:cNvSpPr>
          <p:nvPr>
            <p:ph type="dt" sz="half" idx="10"/>
          </p:nvPr>
        </p:nvSpPr>
        <p:spPr/>
        <p:txBody>
          <a:bodyPr/>
          <a:lstStyle/>
          <a:p>
            <a:fld id="{59635B37-6CEA-40C5-8FE8-80E47516BA55}" type="datetimeFigureOut">
              <a:rPr lang="en-US" smtClean="0"/>
              <a:t>11/26/2023</a:t>
            </a:fld>
            <a:endParaRPr lang="en-US"/>
          </a:p>
        </p:txBody>
      </p:sp>
      <p:sp>
        <p:nvSpPr>
          <p:cNvPr id="5" name="Footer Placeholder 4">
            <a:extLst>
              <a:ext uri="{FF2B5EF4-FFF2-40B4-BE49-F238E27FC236}">
                <a16:creationId xmlns:a16="http://schemas.microsoft.com/office/drawing/2014/main" id="{41F0E144-FCD0-4D58-8583-3D8B77706C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8B4C52-4907-4743-952A-144158B34FE4}"/>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3979427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87B09-F5E6-47AE-825C-0D8606227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17B581-0E82-4965-AE93-2AB9A1C62F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979BFC-744E-46F3-A20B-8C195B61DA5F}"/>
              </a:ext>
            </a:extLst>
          </p:cNvPr>
          <p:cNvSpPr>
            <a:spLocks noGrp="1"/>
          </p:cNvSpPr>
          <p:nvPr>
            <p:ph type="dt" sz="half" idx="10"/>
          </p:nvPr>
        </p:nvSpPr>
        <p:spPr/>
        <p:txBody>
          <a:bodyPr/>
          <a:lstStyle/>
          <a:p>
            <a:fld id="{59635B37-6CEA-40C5-8FE8-80E47516BA55}" type="datetimeFigureOut">
              <a:rPr lang="en-US" smtClean="0"/>
              <a:t>11/26/2023</a:t>
            </a:fld>
            <a:endParaRPr lang="en-US"/>
          </a:p>
        </p:txBody>
      </p:sp>
      <p:sp>
        <p:nvSpPr>
          <p:cNvPr id="5" name="Footer Placeholder 4">
            <a:extLst>
              <a:ext uri="{FF2B5EF4-FFF2-40B4-BE49-F238E27FC236}">
                <a16:creationId xmlns:a16="http://schemas.microsoft.com/office/drawing/2014/main" id="{64774CB6-FCE8-4A9F-A5BE-8B719B21B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08328D-7CA0-4C2E-A696-CD45D344169A}"/>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2225757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DD0B0-5DB7-42D3-BB24-3B88E9AC64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CB541C-7420-4253-B4B8-E6BEC56B0B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32AC65-EE4D-4343-A689-6D8C3518DA90}"/>
              </a:ext>
            </a:extLst>
          </p:cNvPr>
          <p:cNvSpPr>
            <a:spLocks noGrp="1"/>
          </p:cNvSpPr>
          <p:nvPr>
            <p:ph type="dt" sz="half" idx="10"/>
          </p:nvPr>
        </p:nvSpPr>
        <p:spPr/>
        <p:txBody>
          <a:bodyPr/>
          <a:lstStyle/>
          <a:p>
            <a:fld id="{59635B37-6CEA-40C5-8FE8-80E47516BA55}" type="datetimeFigureOut">
              <a:rPr lang="en-US" smtClean="0"/>
              <a:t>11/26/2023</a:t>
            </a:fld>
            <a:endParaRPr lang="en-US"/>
          </a:p>
        </p:txBody>
      </p:sp>
      <p:sp>
        <p:nvSpPr>
          <p:cNvPr id="5" name="Footer Placeholder 4">
            <a:extLst>
              <a:ext uri="{FF2B5EF4-FFF2-40B4-BE49-F238E27FC236}">
                <a16:creationId xmlns:a16="http://schemas.microsoft.com/office/drawing/2014/main" id="{1538BF95-80B3-4C1D-96A3-6293B1181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FED57D-7208-4FD2-A20D-334F14458949}"/>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5390488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5E9FB-6E1C-4FA8-A345-8C67A646B4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5B08FD-F814-41A2-B74E-E69A2398F4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C948E9-51C7-4CB1-B26B-A72DA01A72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7F9647-3C47-47B4-81A2-174B7510046B}"/>
              </a:ext>
            </a:extLst>
          </p:cNvPr>
          <p:cNvSpPr>
            <a:spLocks noGrp="1"/>
          </p:cNvSpPr>
          <p:nvPr>
            <p:ph type="dt" sz="half" idx="10"/>
          </p:nvPr>
        </p:nvSpPr>
        <p:spPr/>
        <p:txBody>
          <a:bodyPr/>
          <a:lstStyle/>
          <a:p>
            <a:fld id="{59635B37-6CEA-40C5-8FE8-80E47516BA55}" type="datetimeFigureOut">
              <a:rPr lang="en-US" smtClean="0"/>
              <a:t>11/26/2023</a:t>
            </a:fld>
            <a:endParaRPr lang="en-US"/>
          </a:p>
        </p:txBody>
      </p:sp>
      <p:sp>
        <p:nvSpPr>
          <p:cNvPr id="6" name="Footer Placeholder 5">
            <a:extLst>
              <a:ext uri="{FF2B5EF4-FFF2-40B4-BE49-F238E27FC236}">
                <a16:creationId xmlns:a16="http://schemas.microsoft.com/office/drawing/2014/main" id="{1757EE41-CD74-453A-AB71-D0540DAB2C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26CFFE-52E2-48A3-8EAE-FBC5043FCD95}"/>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1893879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00106-3FFB-4441-A9B4-EAF99D66A5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1DB27C3-EB14-4F1E-9FB8-46BDCDC4A7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7E34B7-3944-49B4-9913-80595C36D9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AD1B3B-B825-4E18-8D13-240087904B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BB8707-9D8D-4634-BD91-C3ECC0A98E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EF7664-6A2A-40D4-8B42-21D227F10E35}"/>
              </a:ext>
            </a:extLst>
          </p:cNvPr>
          <p:cNvSpPr>
            <a:spLocks noGrp="1"/>
          </p:cNvSpPr>
          <p:nvPr>
            <p:ph type="dt" sz="half" idx="10"/>
          </p:nvPr>
        </p:nvSpPr>
        <p:spPr/>
        <p:txBody>
          <a:bodyPr/>
          <a:lstStyle/>
          <a:p>
            <a:fld id="{59635B37-6CEA-40C5-8FE8-80E47516BA55}" type="datetimeFigureOut">
              <a:rPr lang="en-US" smtClean="0"/>
              <a:t>11/26/2023</a:t>
            </a:fld>
            <a:endParaRPr lang="en-US"/>
          </a:p>
        </p:txBody>
      </p:sp>
      <p:sp>
        <p:nvSpPr>
          <p:cNvPr id="8" name="Footer Placeholder 7">
            <a:extLst>
              <a:ext uri="{FF2B5EF4-FFF2-40B4-BE49-F238E27FC236}">
                <a16:creationId xmlns:a16="http://schemas.microsoft.com/office/drawing/2014/main" id="{A7065434-B135-43AE-AD1B-45423757455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4CBC21-AAA3-4FEB-A1FA-0D8ED8204D05}"/>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4070593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DBCEF-D84E-449D-9D71-6E92E62332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765C0D-B769-4E48-9AD8-71F08B76780F}"/>
              </a:ext>
            </a:extLst>
          </p:cNvPr>
          <p:cNvSpPr>
            <a:spLocks noGrp="1"/>
          </p:cNvSpPr>
          <p:nvPr>
            <p:ph type="dt" sz="half" idx="10"/>
          </p:nvPr>
        </p:nvSpPr>
        <p:spPr/>
        <p:txBody>
          <a:bodyPr/>
          <a:lstStyle/>
          <a:p>
            <a:fld id="{59635B37-6CEA-40C5-8FE8-80E47516BA55}" type="datetimeFigureOut">
              <a:rPr lang="en-US" smtClean="0"/>
              <a:t>11/26/2023</a:t>
            </a:fld>
            <a:endParaRPr lang="en-US"/>
          </a:p>
        </p:txBody>
      </p:sp>
      <p:sp>
        <p:nvSpPr>
          <p:cNvPr id="4" name="Footer Placeholder 3">
            <a:extLst>
              <a:ext uri="{FF2B5EF4-FFF2-40B4-BE49-F238E27FC236}">
                <a16:creationId xmlns:a16="http://schemas.microsoft.com/office/drawing/2014/main" id="{A54D98B6-8DE1-4921-996E-80340DCE8F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B04919-1D3C-4A77-86A1-16176BFCA65D}"/>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4292588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3EDDD5-AE20-4A85-A0C2-BF1CF745DAD4}"/>
              </a:ext>
            </a:extLst>
          </p:cNvPr>
          <p:cNvSpPr>
            <a:spLocks noGrp="1"/>
          </p:cNvSpPr>
          <p:nvPr>
            <p:ph type="dt" sz="half" idx="10"/>
          </p:nvPr>
        </p:nvSpPr>
        <p:spPr/>
        <p:txBody>
          <a:bodyPr/>
          <a:lstStyle/>
          <a:p>
            <a:fld id="{59635B37-6CEA-40C5-8FE8-80E47516BA55}" type="datetimeFigureOut">
              <a:rPr lang="en-US" smtClean="0"/>
              <a:t>11/26/2023</a:t>
            </a:fld>
            <a:endParaRPr lang="en-US"/>
          </a:p>
        </p:txBody>
      </p:sp>
      <p:sp>
        <p:nvSpPr>
          <p:cNvPr id="3" name="Footer Placeholder 2">
            <a:extLst>
              <a:ext uri="{FF2B5EF4-FFF2-40B4-BE49-F238E27FC236}">
                <a16:creationId xmlns:a16="http://schemas.microsoft.com/office/drawing/2014/main" id="{A260CE79-6DCF-4A34-8012-C7C7EBA137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98BA74-D117-415F-B287-B82D08289E72}"/>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4203538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472B6-71A5-449F-9B00-807A478CAB4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E8668CD-9AF6-4B25-B1B9-DDE264B1F6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68171B-4774-4FC6-BB6A-4091FB8B07F6}"/>
              </a:ext>
            </a:extLst>
          </p:cNvPr>
          <p:cNvSpPr>
            <a:spLocks noGrp="1"/>
          </p:cNvSpPr>
          <p:nvPr>
            <p:ph type="dt" sz="half" idx="10"/>
          </p:nvPr>
        </p:nvSpPr>
        <p:spPr/>
        <p:txBody>
          <a:bodyPr/>
          <a:lstStyle/>
          <a:p>
            <a:fld id="{85B66976-F11C-402A-9013-4C0D8E076EE8}" type="datetimeFigureOut">
              <a:rPr lang="en-GB" smtClean="0"/>
              <a:t>26/11/2023</a:t>
            </a:fld>
            <a:endParaRPr lang="en-GB"/>
          </a:p>
        </p:txBody>
      </p:sp>
      <p:sp>
        <p:nvSpPr>
          <p:cNvPr id="5" name="Footer Placeholder 4">
            <a:extLst>
              <a:ext uri="{FF2B5EF4-FFF2-40B4-BE49-F238E27FC236}">
                <a16:creationId xmlns:a16="http://schemas.microsoft.com/office/drawing/2014/main" id="{9FDB5356-3032-46D5-8D45-A8547A35F1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FF58FE-51C0-45E7-8B98-82549473C254}"/>
              </a:ext>
            </a:extLst>
          </p:cNvPr>
          <p:cNvSpPr>
            <a:spLocks noGrp="1"/>
          </p:cNvSpPr>
          <p:nvPr>
            <p:ph type="sldNum" sz="quarter" idx="12"/>
          </p:nvPr>
        </p:nvSpPr>
        <p:spPr/>
        <p:txBody>
          <a:bodyPr/>
          <a:lstStyle/>
          <a:p>
            <a:fld id="{911E474F-D880-4DE0-BF8D-2E75A0B57048}" type="slidenum">
              <a:rPr lang="en-GB" smtClean="0"/>
              <a:t>‹#›</a:t>
            </a:fld>
            <a:endParaRPr lang="en-GB"/>
          </a:p>
        </p:txBody>
      </p:sp>
    </p:spTree>
    <p:extLst>
      <p:ext uri="{BB962C8B-B14F-4D97-AF65-F5344CB8AC3E}">
        <p14:creationId xmlns:p14="http://schemas.microsoft.com/office/powerpoint/2010/main" val="19040154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3366-E4F0-4001-B5FF-3C87FD1917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E26B3A-7162-4749-ABD4-F5E6AF90764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2F9482-8358-4FDE-A34A-F4B69F35DA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0D3B2A-3D3A-4C2A-9284-0CCB78C13E4A}"/>
              </a:ext>
            </a:extLst>
          </p:cNvPr>
          <p:cNvSpPr>
            <a:spLocks noGrp="1"/>
          </p:cNvSpPr>
          <p:nvPr>
            <p:ph type="dt" sz="half" idx="10"/>
          </p:nvPr>
        </p:nvSpPr>
        <p:spPr/>
        <p:txBody>
          <a:bodyPr/>
          <a:lstStyle/>
          <a:p>
            <a:fld id="{59635B37-6CEA-40C5-8FE8-80E47516BA55}" type="datetimeFigureOut">
              <a:rPr lang="en-US" smtClean="0"/>
              <a:t>11/26/2023</a:t>
            </a:fld>
            <a:endParaRPr lang="en-US"/>
          </a:p>
        </p:txBody>
      </p:sp>
      <p:sp>
        <p:nvSpPr>
          <p:cNvPr id="6" name="Footer Placeholder 5">
            <a:extLst>
              <a:ext uri="{FF2B5EF4-FFF2-40B4-BE49-F238E27FC236}">
                <a16:creationId xmlns:a16="http://schemas.microsoft.com/office/drawing/2014/main" id="{7099B051-6E96-4091-B5EF-511E7515D6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001E4D-2FE7-41C6-A0A9-7494D5FCB5F9}"/>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4093151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72B01-D874-437A-97E0-2427C6E108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7D7520A-D947-4CDC-A9BC-095FAEE7AE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BA301D-BB9A-4346-A0E8-6BE2732127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1691E0-5FC1-4C98-B436-E4BC99C18D1A}"/>
              </a:ext>
            </a:extLst>
          </p:cNvPr>
          <p:cNvSpPr>
            <a:spLocks noGrp="1"/>
          </p:cNvSpPr>
          <p:nvPr>
            <p:ph type="dt" sz="half" idx="10"/>
          </p:nvPr>
        </p:nvSpPr>
        <p:spPr/>
        <p:txBody>
          <a:bodyPr/>
          <a:lstStyle/>
          <a:p>
            <a:fld id="{59635B37-6CEA-40C5-8FE8-80E47516BA55}" type="datetimeFigureOut">
              <a:rPr lang="en-US" smtClean="0"/>
              <a:t>11/26/2023</a:t>
            </a:fld>
            <a:endParaRPr lang="en-US"/>
          </a:p>
        </p:txBody>
      </p:sp>
      <p:sp>
        <p:nvSpPr>
          <p:cNvPr id="6" name="Footer Placeholder 5">
            <a:extLst>
              <a:ext uri="{FF2B5EF4-FFF2-40B4-BE49-F238E27FC236}">
                <a16:creationId xmlns:a16="http://schemas.microsoft.com/office/drawing/2014/main" id="{BC389E1C-B292-4176-BA0D-F17CDC6B6E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D0769F3-2DB8-4A08-AB39-874839E9E20F}"/>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8356466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A47BD-6EE0-47CD-B066-367471F6D0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3602063-E0D3-456C-BB5A-9CE250C47B3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5FB3BD-2239-44EA-A425-A6ECFDC503AC}"/>
              </a:ext>
            </a:extLst>
          </p:cNvPr>
          <p:cNvSpPr>
            <a:spLocks noGrp="1"/>
          </p:cNvSpPr>
          <p:nvPr>
            <p:ph type="dt" sz="half" idx="10"/>
          </p:nvPr>
        </p:nvSpPr>
        <p:spPr/>
        <p:txBody>
          <a:bodyPr/>
          <a:lstStyle/>
          <a:p>
            <a:fld id="{59635B37-6CEA-40C5-8FE8-80E47516BA55}" type="datetimeFigureOut">
              <a:rPr lang="en-US" smtClean="0"/>
              <a:t>11/26/2023</a:t>
            </a:fld>
            <a:endParaRPr lang="en-US"/>
          </a:p>
        </p:txBody>
      </p:sp>
      <p:sp>
        <p:nvSpPr>
          <p:cNvPr id="5" name="Footer Placeholder 4">
            <a:extLst>
              <a:ext uri="{FF2B5EF4-FFF2-40B4-BE49-F238E27FC236}">
                <a16:creationId xmlns:a16="http://schemas.microsoft.com/office/drawing/2014/main" id="{B8854EB0-390C-4826-BB17-7A3AA9FCAB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D07503-7F68-4700-9B11-043E3632BFB8}"/>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32632984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4EB024-51F7-47B2-8950-32BE92D270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AD4C06-D63B-419B-89D9-D511734360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47BA9B-AF0A-42AB-B7C2-A0B2975190AC}"/>
              </a:ext>
            </a:extLst>
          </p:cNvPr>
          <p:cNvSpPr>
            <a:spLocks noGrp="1"/>
          </p:cNvSpPr>
          <p:nvPr>
            <p:ph type="dt" sz="half" idx="10"/>
          </p:nvPr>
        </p:nvSpPr>
        <p:spPr/>
        <p:txBody>
          <a:bodyPr/>
          <a:lstStyle/>
          <a:p>
            <a:fld id="{59635B37-6CEA-40C5-8FE8-80E47516BA55}" type="datetimeFigureOut">
              <a:rPr lang="en-US" smtClean="0"/>
              <a:t>11/26/2023</a:t>
            </a:fld>
            <a:endParaRPr lang="en-US"/>
          </a:p>
        </p:txBody>
      </p:sp>
      <p:sp>
        <p:nvSpPr>
          <p:cNvPr id="5" name="Footer Placeholder 4">
            <a:extLst>
              <a:ext uri="{FF2B5EF4-FFF2-40B4-BE49-F238E27FC236}">
                <a16:creationId xmlns:a16="http://schemas.microsoft.com/office/drawing/2014/main" id="{EABEF832-C2EC-4160-957B-E7E5D143E3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DC8F4C-4373-4096-9F02-7B92834A6AFE}"/>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1412299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1A2C68-ADCF-4134-836E-90CD84177A8A}"/>
              </a:ext>
            </a:extLst>
          </p:cNvPr>
          <p:cNvSpPr/>
          <p:nvPr userDrawn="1"/>
        </p:nvSpPr>
        <p:spPr>
          <a:xfrm>
            <a:off x="5969000" y="0"/>
            <a:ext cx="6223000" cy="1336173"/>
          </a:xfrm>
          <a:prstGeom prst="rect">
            <a:avLst/>
          </a:prstGeom>
          <a:solidFill>
            <a:srgbClr val="01244A"/>
          </a:solidFill>
          <a:ln>
            <a:solidFill>
              <a:srgbClr val="01244A"/>
            </a:solid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Tree>
    <p:extLst>
      <p:ext uri="{BB962C8B-B14F-4D97-AF65-F5344CB8AC3E}">
        <p14:creationId xmlns:p14="http://schemas.microsoft.com/office/powerpoint/2010/main" val="1437545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Image with Text be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35E42-963D-4662-B3C7-5D82B984D18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userDrawn="1"/>
        </p:nvSpPr>
        <p:spPr>
          <a:xfrm>
            <a:off x="11346249" y="6611780"/>
            <a:ext cx="845752" cy="246221"/>
          </a:xfrm>
          <a:prstGeom prst="rect">
            <a:avLst/>
          </a:prstGeom>
          <a:noFill/>
        </p:spPr>
        <p:txBody>
          <a:bodyPr wrap="square" rtlCol="0">
            <a:spAutoFit/>
          </a:bodyPr>
          <a:lstStyle/>
          <a:p>
            <a:r>
              <a:rPr lang="sk-SK" sz="1000"/>
              <a:t>Slide </a:t>
            </a:r>
            <a:fld id="{7397E1C4-F077-46CC-B554-FD8230A4E634}" type="slidenum">
              <a:rPr lang="sk-SK" sz="1000" smtClean="0"/>
              <a:t>‹#›</a:t>
            </a:fld>
            <a:endParaRPr lang="en-GB" sz="1000"/>
          </a:p>
        </p:txBody>
      </p:sp>
      <p:sp>
        <p:nvSpPr>
          <p:cNvPr id="11" name="Title 1">
            <a:extLst>
              <a:ext uri="{FF2B5EF4-FFF2-40B4-BE49-F238E27FC236}">
                <a16:creationId xmlns:a16="http://schemas.microsoft.com/office/drawing/2014/main" id="{4E19DA51-65E3-4DD4-9724-6FA791ACB089}"/>
              </a:ext>
            </a:extLst>
          </p:cNvPr>
          <p:cNvSpPr>
            <a:spLocks noGrp="1"/>
          </p:cNvSpPr>
          <p:nvPr>
            <p:ph type="title" hasCustomPrompt="1"/>
          </p:nvPr>
        </p:nvSpPr>
        <p:spPr>
          <a:xfrm>
            <a:off x="731443" y="1326204"/>
            <a:ext cx="10758852" cy="512678"/>
          </a:xfrm>
          <a:prstGeom prst="rect">
            <a:avLst/>
          </a:prstGeom>
        </p:spPr>
        <p:txBody>
          <a:bodyPr>
            <a:noAutofit/>
          </a:bodyPr>
          <a:lstStyle>
            <a:lvl1pPr algn="l">
              <a:defRPr sz="2800" b="1">
                <a:solidFill>
                  <a:srgbClr val="00B2BD"/>
                </a:solidFill>
                <a:latin typeface="Calibri" panose="020F0502020204030204" pitchFamily="34" charset="0"/>
                <a:cs typeface="Calibri" panose="020F0502020204030204" pitchFamily="34" charset="0"/>
              </a:defRPr>
            </a:lvl1pPr>
          </a:lstStyle>
          <a:p>
            <a:r>
              <a:rPr lang="en-US"/>
              <a:t>Images treatment</a:t>
            </a:r>
            <a:endParaRPr lang="en-GB"/>
          </a:p>
        </p:txBody>
      </p:sp>
    </p:spTree>
    <p:extLst>
      <p:ext uri="{BB962C8B-B14F-4D97-AF65-F5344CB8AC3E}">
        <p14:creationId xmlns:p14="http://schemas.microsoft.com/office/powerpoint/2010/main" val="2645735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3" name="Zástupný objekt pre obsah 2">
            <a:extLst>
              <a:ext uri="{FF2B5EF4-FFF2-40B4-BE49-F238E27FC236}">
                <a16:creationId xmlns:a16="http://schemas.microsoft.com/office/drawing/2014/main" id="{4218AB29-0914-4C85-96E0-F86D270A0E82}"/>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objekt pre obsah 3">
            <a:extLst>
              <a:ext uri="{FF2B5EF4-FFF2-40B4-BE49-F238E27FC236}">
                <a16:creationId xmlns:a16="http://schemas.microsoft.com/office/drawing/2014/main" id="{598489BF-79EB-493E-9A1C-C67985F78A97}"/>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5" name="Zástupný objekt pre dátum 4">
            <a:extLst>
              <a:ext uri="{FF2B5EF4-FFF2-40B4-BE49-F238E27FC236}">
                <a16:creationId xmlns:a16="http://schemas.microsoft.com/office/drawing/2014/main" id="{7B3ABBF6-D70F-4049-A6DA-0E47AD24A8AB}"/>
              </a:ext>
            </a:extLst>
          </p:cNvPr>
          <p:cNvSpPr>
            <a:spLocks noGrp="1"/>
          </p:cNvSpPr>
          <p:nvPr>
            <p:ph type="dt" sz="half" idx="10"/>
          </p:nvPr>
        </p:nvSpPr>
        <p:spPr/>
        <p:txBody>
          <a:bodyPr/>
          <a:lstStyle/>
          <a:p>
            <a:fld id="{C612B3D5-F899-4412-ADCA-E3399E22FC84}" type="datetimeFigureOut">
              <a:rPr lang="en-US" smtClean="0"/>
              <a:t>11/26/2023</a:t>
            </a:fld>
            <a:endParaRPr lang="en-US"/>
          </a:p>
        </p:txBody>
      </p:sp>
      <p:sp>
        <p:nvSpPr>
          <p:cNvPr id="6" name="Zástupný objekt pre pätu 5">
            <a:extLst>
              <a:ext uri="{FF2B5EF4-FFF2-40B4-BE49-F238E27FC236}">
                <a16:creationId xmlns:a16="http://schemas.microsoft.com/office/drawing/2014/main" id="{D23F3C79-D630-47A1-A39F-6B4E2CAAC08F}"/>
              </a:ext>
            </a:extLst>
          </p:cNvPr>
          <p:cNvSpPr>
            <a:spLocks noGrp="1"/>
          </p:cNvSpPr>
          <p:nvPr>
            <p:ph type="ftr" sz="quarter" idx="11"/>
          </p:nvPr>
        </p:nvSpPr>
        <p:spPr/>
        <p:txBody>
          <a:bodyPr/>
          <a:lstStyle/>
          <a:p>
            <a:endParaRPr lang="en-US"/>
          </a:p>
        </p:txBody>
      </p:sp>
      <p:sp>
        <p:nvSpPr>
          <p:cNvPr id="7" name="Zástupný objekt pre číslo snímky 6">
            <a:extLst>
              <a:ext uri="{FF2B5EF4-FFF2-40B4-BE49-F238E27FC236}">
                <a16:creationId xmlns:a16="http://schemas.microsoft.com/office/drawing/2014/main" id="{FADBF449-F85E-4829-B76F-835CD1AE554B}"/>
              </a:ext>
            </a:extLst>
          </p:cNvPr>
          <p:cNvSpPr>
            <a:spLocks noGrp="1"/>
          </p:cNvSpPr>
          <p:nvPr>
            <p:ph type="sldNum" sz="quarter" idx="12"/>
          </p:nvPr>
        </p:nvSpPr>
        <p:spPr/>
        <p:txBody>
          <a:bodyPr/>
          <a:lstStyle/>
          <a:p>
            <a:fld id="{C80C450E-2F5C-4285-9045-73AEBD073CD2}" type="slidenum">
              <a:rPr lang="en-US" smtClean="0"/>
              <a:t>‹#›</a:t>
            </a:fld>
            <a:endParaRPr lang="en-US"/>
          </a:p>
        </p:txBody>
      </p:sp>
    </p:spTree>
    <p:extLst>
      <p:ext uri="{BB962C8B-B14F-4D97-AF65-F5344CB8AC3E}">
        <p14:creationId xmlns:p14="http://schemas.microsoft.com/office/powerpoint/2010/main" val="27014113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0BA68AD8-DB26-4752-918F-66535B2FD8D8}"/>
              </a:ext>
            </a:extLst>
          </p:cNvPr>
          <p:cNvSpPr>
            <a:spLocks noGrp="1"/>
          </p:cNvSpPr>
          <p:nvPr>
            <p:ph type="dt" sz="half" idx="10"/>
          </p:nvPr>
        </p:nvSpPr>
        <p:spPr/>
        <p:txBody>
          <a:bodyPr/>
          <a:lstStyle/>
          <a:p>
            <a:fld id="{C612B3D5-F899-4412-ADCA-E3399E22FC84}" type="datetimeFigureOut">
              <a:rPr lang="en-US" smtClean="0"/>
              <a:t>11/26/2023</a:t>
            </a:fld>
            <a:endParaRPr lang="en-US"/>
          </a:p>
        </p:txBody>
      </p:sp>
      <p:sp>
        <p:nvSpPr>
          <p:cNvPr id="3" name="Zástupný objekt pre pätu 2">
            <a:extLst>
              <a:ext uri="{FF2B5EF4-FFF2-40B4-BE49-F238E27FC236}">
                <a16:creationId xmlns:a16="http://schemas.microsoft.com/office/drawing/2014/main" id="{AA635773-E451-47CB-998C-4B80C8B41FA4}"/>
              </a:ext>
            </a:extLst>
          </p:cNvPr>
          <p:cNvSpPr>
            <a:spLocks noGrp="1"/>
          </p:cNvSpPr>
          <p:nvPr>
            <p:ph type="ftr" sz="quarter" idx="11"/>
          </p:nvPr>
        </p:nvSpPr>
        <p:spPr/>
        <p:txBody>
          <a:bodyPr/>
          <a:lstStyle/>
          <a:p>
            <a:endParaRPr lang="en-US"/>
          </a:p>
        </p:txBody>
      </p:sp>
      <p:sp>
        <p:nvSpPr>
          <p:cNvPr id="4" name="Zástupný objekt pre číslo snímky 3">
            <a:extLst>
              <a:ext uri="{FF2B5EF4-FFF2-40B4-BE49-F238E27FC236}">
                <a16:creationId xmlns:a16="http://schemas.microsoft.com/office/drawing/2014/main" id="{3A9C8A87-AE2A-4E4A-85CC-7BB65AA163D7}"/>
              </a:ext>
            </a:extLst>
          </p:cNvPr>
          <p:cNvSpPr>
            <a:spLocks noGrp="1"/>
          </p:cNvSpPr>
          <p:nvPr>
            <p:ph type="sldNum" sz="quarter" idx="12"/>
          </p:nvPr>
        </p:nvSpPr>
        <p:spPr/>
        <p:txBody>
          <a:bodyPr/>
          <a:lstStyle/>
          <a:p>
            <a:fld id="{C80C450E-2F5C-4285-9045-73AEBD073CD2}" type="slidenum">
              <a:rPr lang="en-US" smtClean="0"/>
              <a:t>‹#›</a:t>
            </a:fld>
            <a:endParaRPr lang="en-US"/>
          </a:p>
        </p:txBody>
      </p:sp>
    </p:spTree>
    <p:extLst>
      <p:ext uri="{BB962C8B-B14F-4D97-AF65-F5344CB8AC3E}">
        <p14:creationId xmlns:p14="http://schemas.microsoft.com/office/powerpoint/2010/main" val="2236889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86ECF8-F3A1-4191-B2BE-7DDB7A711564}"/>
              </a:ext>
            </a:extLst>
          </p:cNvPr>
          <p:cNvSpPr>
            <a:spLocks noGrp="1"/>
          </p:cNvSpPr>
          <p:nvPr>
            <p:ph type="title"/>
          </p:nvPr>
        </p:nvSpPr>
        <p:spPr/>
        <p:txBody>
          <a:bodyPr/>
          <a:lstStyle/>
          <a:p>
            <a:r>
              <a:rPr lang="sk-SK"/>
              <a:t>Kliknutím upravte štýl predlohy nadpisu</a:t>
            </a:r>
            <a:endParaRPr lang="en-US"/>
          </a:p>
        </p:txBody>
      </p:sp>
      <p:sp>
        <p:nvSpPr>
          <p:cNvPr id="3" name="Zástupný zvislý text 2">
            <a:extLst>
              <a:ext uri="{FF2B5EF4-FFF2-40B4-BE49-F238E27FC236}">
                <a16:creationId xmlns:a16="http://schemas.microsoft.com/office/drawing/2014/main" id="{CA568F65-97F8-4469-8880-C4FFA46FF087}"/>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objekt pre dátum 3">
            <a:extLst>
              <a:ext uri="{FF2B5EF4-FFF2-40B4-BE49-F238E27FC236}">
                <a16:creationId xmlns:a16="http://schemas.microsoft.com/office/drawing/2014/main" id="{CB591AEB-9279-44EA-93D1-618D9E54A6DF}"/>
              </a:ext>
            </a:extLst>
          </p:cNvPr>
          <p:cNvSpPr>
            <a:spLocks noGrp="1"/>
          </p:cNvSpPr>
          <p:nvPr>
            <p:ph type="dt" sz="half" idx="10"/>
          </p:nvPr>
        </p:nvSpPr>
        <p:spPr/>
        <p:txBody>
          <a:bodyPr/>
          <a:lstStyle/>
          <a:p>
            <a:fld id="{C612B3D5-F899-4412-ADCA-E3399E22FC84}" type="datetimeFigureOut">
              <a:rPr lang="en-US" smtClean="0"/>
              <a:t>11/26/2023</a:t>
            </a:fld>
            <a:endParaRPr lang="en-US"/>
          </a:p>
        </p:txBody>
      </p:sp>
      <p:sp>
        <p:nvSpPr>
          <p:cNvPr id="5" name="Zástupný objekt pre pätu 4">
            <a:extLst>
              <a:ext uri="{FF2B5EF4-FFF2-40B4-BE49-F238E27FC236}">
                <a16:creationId xmlns:a16="http://schemas.microsoft.com/office/drawing/2014/main" id="{5A91A9D7-12B3-4AF7-BFA9-D3FBD2318C91}"/>
              </a:ext>
            </a:extLst>
          </p:cNvPr>
          <p:cNvSpPr>
            <a:spLocks noGrp="1"/>
          </p:cNvSpPr>
          <p:nvPr>
            <p:ph type="ftr" sz="quarter" idx="11"/>
          </p:nvPr>
        </p:nvSpPr>
        <p:spPr/>
        <p:txBody>
          <a:bodyPr/>
          <a:lstStyle/>
          <a:p>
            <a:endParaRPr lang="en-US"/>
          </a:p>
        </p:txBody>
      </p:sp>
      <p:sp>
        <p:nvSpPr>
          <p:cNvPr id="6" name="Zástupný objekt pre číslo snímky 5">
            <a:extLst>
              <a:ext uri="{FF2B5EF4-FFF2-40B4-BE49-F238E27FC236}">
                <a16:creationId xmlns:a16="http://schemas.microsoft.com/office/drawing/2014/main" id="{7355F265-86AE-4BB0-9883-F8DDDA5DB287}"/>
              </a:ext>
            </a:extLst>
          </p:cNvPr>
          <p:cNvSpPr>
            <a:spLocks noGrp="1"/>
          </p:cNvSpPr>
          <p:nvPr>
            <p:ph type="sldNum" sz="quarter" idx="12"/>
          </p:nvPr>
        </p:nvSpPr>
        <p:spPr/>
        <p:txBody>
          <a:bodyPr/>
          <a:lstStyle/>
          <a:p>
            <a:fld id="{C80C450E-2F5C-4285-9045-73AEBD073CD2}" type="slidenum">
              <a:rPr lang="en-US" smtClean="0"/>
              <a:t>‹#›</a:t>
            </a:fld>
            <a:endParaRPr lang="en-US"/>
          </a:p>
        </p:txBody>
      </p:sp>
    </p:spTree>
    <p:extLst>
      <p:ext uri="{BB962C8B-B14F-4D97-AF65-F5344CB8AC3E}">
        <p14:creationId xmlns:p14="http://schemas.microsoft.com/office/powerpoint/2010/main" val="3433700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ozloženie obsahu">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036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7F296-3E0F-42A9-812E-B533383BD1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D3D0A13-3577-464D-8582-B07D497C88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A38C8F-5D9B-4F96-9054-5E04312F44FD}"/>
              </a:ext>
            </a:extLst>
          </p:cNvPr>
          <p:cNvSpPr>
            <a:spLocks noGrp="1"/>
          </p:cNvSpPr>
          <p:nvPr>
            <p:ph type="dt" sz="half" idx="10"/>
          </p:nvPr>
        </p:nvSpPr>
        <p:spPr/>
        <p:txBody>
          <a:bodyPr/>
          <a:lstStyle/>
          <a:p>
            <a:fld id="{85B66976-F11C-402A-9013-4C0D8E076EE8}" type="datetimeFigureOut">
              <a:rPr lang="en-GB" smtClean="0"/>
              <a:t>26/11/2023</a:t>
            </a:fld>
            <a:endParaRPr lang="en-GB"/>
          </a:p>
        </p:txBody>
      </p:sp>
      <p:sp>
        <p:nvSpPr>
          <p:cNvPr id="5" name="Footer Placeholder 4">
            <a:extLst>
              <a:ext uri="{FF2B5EF4-FFF2-40B4-BE49-F238E27FC236}">
                <a16:creationId xmlns:a16="http://schemas.microsoft.com/office/drawing/2014/main" id="{CC844EF3-AD72-42F7-B96C-6C3CCF075A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DBEFFDC-F94E-4314-BDE6-F424AD5D97B3}"/>
              </a:ext>
            </a:extLst>
          </p:cNvPr>
          <p:cNvSpPr>
            <a:spLocks noGrp="1"/>
          </p:cNvSpPr>
          <p:nvPr>
            <p:ph type="sldNum" sz="quarter" idx="12"/>
          </p:nvPr>
        </p:nvSpPr>
        <p:spPr/>
        <p:txBody>
          <a:bodyPr/>
          <a:lstStyle/>
          <a:p>
            <a:fld id="{911E474F-D880-4DE0-BF8D-2E75A0B57048}" type="slidenum">
              <a:rPr lang="en-GB" smtClean="0"/>
              <a:t>‹#›</a:t>
            </a:fld>
            <a:endParaRPr lang="en-GB"/>
          </a:p>
        </p:txBody>
      </p:sp>
    </p:spTree>
    <p:extLst>
      <p:ext uri="{BB962C8B-B14F-4D97-AF65-F5344CB8AC3E}">
        <p14:creationId xmlns:p14="http://schemas.microsoft.com/office/powerpoint/2010/main" val="2575196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87B09-F5E6-47AE-825C-0D8606227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17B581-0E82-4965-AE93-2AB9A1C62F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979BFC-744E-46F3-A20B-8C195B61DA5F}"/>
              </a:ext>
            </a:extLst>
          </p:cNvPr>
          <p:cNvSpPr>
            <a:spLocks noGrp="1"/>
          </p:cNvSpPr>
          <p:nvPr>
            <p:ph type="dt" sz="half" idx="10"/>
          </p:nvPr>
        </p:nvSpPr>
        <p:spPr/>
        <p:txBody>
          <a:bodyPr/>
          <a:lstStyle/>
          <a:p>
            <a:fld id="{59635B37-6CEA-40C5-8FE8-80E47516BA55}" type="datetimeFigureOut">
              <a:rPr lang="en-US" smtClean="0"/>
              <a:t>11/26/2023</a:t>
            </a:fld>
            <a:endParaRPr lang="en-US"/>
          </a:p>
        </p:txBody>
      </p:sp>
      <p:sp>
        <p:nvSpPr>
          <p:cNvPr id="5" name="Footer Placeholder 4">
            <a:extLst>
              <a:ext uri="{FF2B5EF4-FFF2-40B4-BE49-F238E27FC236}">
                <a16:creationId xmlns:a16="http://schemas.microsoft.com/office/drawing/2014/main" id="{64774CB6-FCE8-4A9F-A5BE-8B719B21B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08328D-7CA0-4C2E-A696-CD45D344169A}"/>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19573350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11346249" y="6611780"/>
            <a:ext cx="845752" cy="246221"/>
          </a:xfrm>
          <a:prstGeom prst="rect">
            <a:avLst/>
          </a:prstGeom>
          <a:noFill/>
        </p:spPr>
        <p:txBody>
          <a:bodyPr wrap="square" rtlCol="0">
            <a:spAutoFit/>
          </a:bodyPr>
          <a:lstStyle/>
          <a:p>
            <a:r>
              <a:rPr lang="sk-SK" sz="1000"/>
              <a:t>Slide </a:t>
            </a:r>
            <a:fld id="{7397E1C4-F077-46CC-B554-FD8230A4E634}" type="slidenum">
              <a:rPr lang="sk-SK" sz="1000" smtClean="0"/>
              <a:t>‹#›</a:t>
            </a:fld>
            <a:endParaRPr lang="en-GB" sz="1000"/>
          </a:p>
        </p:txBody>
      </p:sp>
      <p:sp>
        <p:nvSpPr>
          <p:cNvPr id="3" name="Rectangle 2">
            <a:extLst>
              <a:ext uri="{FF2B5EF4-FFF2-40B4-BE49-F238E27FC236}">
                <a16:creationId xmlns:a16="http://schemas.microsoft.com/office/drawing/2014/main" id="{A782777B-7D02-44FD-BDF5-BB839EB6A19B}"/>
              </a:ext>
            </a:extLst>
          </p:cNvPr>
          <p:cNvSpPr/>
          <p:nvPr userDrawn="1"/>
        </p:nvSpPr>
        <p:spPr>
          <a:xfrm>
            <a:off x="5101653" y="1"/>
            <a:ext cx="7090348" cy="1199213"/>
          </a:xfrm>
          <a:prstGeom prst="rect">
            <a:avLst/>
          </a:prstGeom>
          <a:solidFill>
            <a:srgbClr val="012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7133421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ext and Bottom ima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38200" y="1326204"/>
            <a:ext cx="10515600" cy="512678"/>
          </a:xfrm>
          <a:prstGeom prst="rect">
            <a:avLst/>
          </a:prstGeom>
        </p:spPr>
        <p:txBody>
          <a:bodyPr vert="horz" lIns="91440" tIns="45720" rIns="91440" bIns="45720" rtlCol="0" anchor="ctr">
            <a:noAutofit/>
          </a:bodyPr>
          <a:lstStyle>
            <a:lvl1pPr>
              <a:defRPr lang="en-GB" sz="3230" dirty="0">
                <a:solidFill>
                  <a:srgbClr val="2F5597"/>
                </a:solidFill>
                <a:latin typeface="+mn-lt"/>
                <a:cs typeface="Arial" panose="020B0604020202020204" pitchFamily="34" charset="0"/>
              </a:defRPr>
            </a:lvl1pPr>
          </a:lstStyle>
          <a:p>
            <a:pPr lvl="0" algn="ctr"/>
            <a:r>
              <a:rPr lang="en-US"/>
              <a:t>Click to edit Master title style</a:t>
            </a:r>
            <a:endParaRPr lang="en-GB"/>
          </a:p>
        </p:txBody>
      </p:sp>
      <p:sp>
        <p:nvSpPr>
          <p:cNvPr id="4" name="Picture Placeholder 3"/>
          <p:cNvSpPr>
            <a:spLocks noGrp="1"/>
          </p:cNvSpPr>
          <p:nvPr>
            <p:ph type="pic" sz="quarter" idx="10"/>
          </p:nvPr>
        </p:nvSpPr>
        <p:spPr>
          <a:xfrm>
            <a:off x="645585" y="5237164"/>
            <a:ext cx="10881783" cy="1468437"/>
          </a:xfrm>
        </p:spPr>
        <p:txBody>
          <a:bodyPr/>
          <a:lstStyle/>
          <a:p>
            <a:endParaRPr lang="en-GB"/>
          </a:p>
        </p:txBody>
      </p:sp>
      <p:sp>
        <p:nvSpPr>
          <p:cNvPr id="9" name="TextBox 8"/>
          <p:cNvSpPr txBox="1"/>
          <p:nvPr userDrawn="1"/>
        </p:nvSpPr>
        <p:spPr>
          <a:xfrm>
            <a:off x="11346249" y="6611780"/>
            <a:ext cx="845752" cy="246221"/>
          </a:xfrm>
          <a:prstGeom prst="rect">
            <a:avLst/>
          </a:prstGeom>
          <a:noFill/>
        </p:spPr>
        <p:txBody>
          <a:bodyPr wrap="square" rtlCol="0">
            <a:spAutoFit/>
          </a:bodyPr>
          <a:lstStyle/>
          <a:p>
            <a:r>
              <a:rPr lang="sk-SK" sz="1000"/>
              <a:t>Slide </a:t>
            </a:r>
            <a:fld id="{7397E1C4-F077-46CC-B554-FD8230A4E634}" type="slidenum">
              <a:rPr lang="sk-SK" sz="1000" smtClean="0"/>
              <a:t>‹#›</a:t>
            </a:fld>
            <a:endParaRPr lang="en-GB" sz="1000"/>
          </a:p>
        </p:txBody>
      </p:sp>
      <p:sp>
        <p:nvSpPr>
          <p:cNvPr id="6" name="Rectangle 5">
            <a:extLst>
              <a:ext uri="{FF2B5EF4-FFF2-40B4-BE49-F238E27FC236}">
                <a16:creationId xmlns:a16="http://schemas.microsoft.com/office/drawing/2014/main" id="{0F2474A0-2F34-4581-9790-0333EB14BED4}"/>
              </a:ext>
            </a:extLst>
          </p:cNvPr>
          <p:cNvSpPr/>
          <p:nvPr userDrawn="1"/>
        </p:nvSpPr>
        <p:spPr>
          <a:xfrm>
            <a:off x="5101653" y="1"/>
            <a:ext cx="7090348" cy="1199213"/>
          </a:xfrm>
          <a:prstGeom prst="rect">
            <a:avLst/>
          </a:prstGeom>
          <a:solidFill>
            <a:srgbClr val="012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Vertical Text Placeholder 2">
            <a:extLst>
              <a:ext uri="{FF2B5EF4-FFF2-40B4-BE49-F238E27FC236}">
                <a16:creationId xmlns:a16="http://schemas.microsoft.com/office/drawing/2014/main" id="{D7E6FB05-75A5-46C6-8754-2ABCE3EAA7EA}"/>
              </a:ext>
            </a:extLst>
          </p:cNvPr>
          <p:cNvSpPr>
            <a:spLocks noGrp="1"/>
          </p:cNvSpPr>
          <p:nvPr>
            <p:ph type="body" orient="vert" idx="1"/>
          </p:nvPr>
        </p:nvSpPr>
        <p:spPr>
          <a:xfrm>
            <a:off x="324989" y="2158240"/>
            <a:ext cx="11523417" cy="2926523"/>
          </a:xfrm>
          <a:prstGeom prst="rect">
            <a:avLst/>
          </a:prstGeom>
        </p:spPr>
        <p:txBody>
          <a:bodyPr vert="horz">
            <a:normAutofit/>
          </a:bodyPr>
          <a:lstStyle>
            <a:lvl1pPr>
              <a:defRPr sz="1800"/>
            </a:lvl1pPr>
          </a:lstStyle>
          <a:p>
            <a:pPr lvl="0"/>
            <a:endParaRPr lang="en-GB"/>
          </a:p>
        </p:txBody>
      </p:sp>
    </p:spTree>
    <p:extLst>
      <p:ext uri="{BB962C8B-B14F-4D97-AF65-F5344CB8AC3E}">
        <p14:creationId xmlns:p14="http://schemas.microsoft.com/office/powerpoint/2010/main" val="7500305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838200" y="1326204"/>
            <a:ext cx="10515600" cy="512678"/>
          </a:xfrm>
          <a:prstGeom prst="rect">
            <a:avLst/>
          </a:prstGeom>
        </p:spPr>
        <p:txBody>
          <a:bodyPr>
            <a:noAutofit/>
          </a:bodyPr>
          <a:lstStyle>
            <a:lvl1pPr algn="ctr">
              <a:defRPr sz="3230">
                <a:solidFill>
                  <a:srgbClr val="2F5597"/>
                </a:solidFill>
                <a:latin typeface="+mn-lt"/>
                <a:cs typeface="Arial" panose="020B0604020202020204" pitchFamily="34" charset="0"/>
              </a:defRPr>
            </a:lvl1pPr>
          </a:lstStyle>
          <a:p>
            <a:r>
              <a:rPr lang="en-US"/>
              <a:t>Click to edit Master title style</a:t>
            </a:r>
            <a:endParaRPr lang="en-GB"/>
          </a:p>
        </p:txBody>
      </p:sp>
      <p:sp>
        <p:nvSpPr>
          <p:cNvPr id="6" name="TextBox 5"/>
          <p:cNvSpPr txBox="1"/>
          <p:nvPr userDrawn="1"/>
        </p:nvSpPr>
        <p:spPr>
          <a:xfrm>
            <a:off x="11346249" y="6611780"/>
            <a:ext cx="845752" cy="246221"/>
          </a:xfrm>
          <a:prstGeom prst="rect">
            <a:avLst/>
          </a:prstGeom>
          <a:noFill/>
        </p:spPr>
        <p:txBody>
          <a:bodyPr wrap="square" rtlCol="0">
            <a:spAutoFit/>
          </a:bodyPr>
          <a:lstStyle/>
          <a:p>
            <a:r>
              <a:rPr lang="sk-SK" sz="1000">
                <a:solidFill>
                  <a:prstClr val="black"/>
                </a:solidFill>
              </a:rPr>
              <a:t>Slide </a:t>
            </a:r>
            <a:fld id="{7397E1C4-F077-46CC-B554-FD8230A4E634}" type="slidenum">
              <a:rPr lang="sk-SK" sz="1000" smtClean="0">
                <a:solidFill>
                  <a:prstClr val="black"/>
                </a:solidFill>
              </a:rPr>
              <a:pPr/>
              <a:t>‹#›</a:t>
            </a:fld>
            <a:endParaRPr lang="en-GB" sz="1000">
              <a:solidFill>
                <a:prstClr val="black"/>
              </a:solidFill>
            </a:endParaRPr>
          </a:p>
        </p:txBody>
      </p:sp>
      <p:sp>
        <p:nvSpPr>
          <p:cNvPr id="4" name="Rectangle 3">
            <a:extLst>
              <a:ext uri="{FF2B5EF4-FFF2-40B4-BE49-F238E27FC236}">
                <a16:creationId xmlns:a16="http://schemas.microsoft.com/office/drawing/2014/main" id="{2118CB35-F95F-4D87-AD86-5D694B297675}"/>
              </a:ext>
            </a:extLst>
          </p:cNvPr>
          <p:cNvSpPr/>
          <p:nvPr userDrawn="1"/>
        </p:nvSpPr>
        <p:spPr>
          <a:xfrm>
            <a:off x="5101653" y="1"/>
            <a:ext cx="7090348" cy="1199213"/>
          </a:xfrm>
          <a:prstGeom prst="rect">
            <a:avLst/>
          </a:prstGeom>
          <a:solidFill>
            <a:srgbClr val="012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Tree>
    <p:extLst>
      <p:ext uri="{BB962C8B-B14F-4D97-AF65-F5344CB8AC3E}">
        <p14:creationId xmlns:p14="http://schemas.microsoft.com/office/powerpoint/2010/main" val="17059454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Image with Text be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35E42-963D-4662-B3C7-5D82B984D18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7951"/>
            <a:ext cx="12192000" cy="6858000"/>
          </a:xfrm>
          <a:prstGeom prst="rect">
            <a:avLst/>
          </a:prstGeom>
        </p:spPr>
      </p:pic>
      <p:sp>
        <p:nvSpPr>
          <p:cNvPr id="11" name="Title 1">
            <a:extLst>
              <a:ext uri="{FF2B5EF4-FFF2-40B4-BE49-F238E27FC236}">
                <a16:creationId xmlns:a16="http://schemas.microsoft.com/office/drawing/2014/main" id="{4E19DA51-65E3-4DD4-9724-6FA791ACB089}"/>
              </a:ext>
            </a:extLst>
          </p:cNvPr>
          <p:cNvSpPr>
            <a:spLocks noGrp="1"/>
          </p:cNvSpPr>
          <p:nvPr>
            <p:ph type="title" hasCustomPrompt="1"/>
          </p:nvPr>
        </p:nvSpPr>
        <p:spPr>
          <a:xfrm>
            <a:off x="731443" y="1326204"/>
            <a:ext cx="10758852" cy="512678"/>
          </a:xfrm>
          <a:prstGeom prst="rect">
            <a:avLst/>
          </a:prstGeom>
        </p:spPr>
        <p:txBody>
          <a:bodyPr>
            <a:noAutofit/>
          </a:bodyPr>
          <a:lstStyle>
            <a:lvl1pPr algn="l">
              <a:defRPr sz="2800" b="1">
                <a:solidFill>
                  <a:srgbClr val="00B2BD"/>
                </a:solidFill>
                <a:latin typeface="Calibri" panose="020F0502020204030204" pitchFamily="34" charset="0"/>
                <a:cs typeface="Calibri" panose="020F0502020204030204" pitchFamily="34" charset="0"/>
              </a:defRPr>
            </a:lvl1pPr>
          </a:lstStyle>
          <a:p>
            <a:r>
              <a:rPr lang="en-US"/>
              <a:t>Publications layout (1 – front and back cover)</a:t>
            </a:r>
            <a:endParaRPr lang="en-GB"/>
          </a:p>
        </p:txBody>
      </p:sp>
    </p:spTree>
    <p:extLst>
      <p:ext uri="{BB962C8B-B14F-4D97-AF65-F5344CB8AC3E}">
        <p14:creationId xmlns:p14="http://schemas.microsoft.com/office/powerpoint/2010/main" val="38443538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1A2C68-ADCF-4134-836E-90CD84177A8A}"/>
              </a:ext>
            </a:extLst>
          </p:cNvPr>
          <p:cNvSpPr/>
          <p:nvPr userDrawn="1"/>
        </p:nvSpPr>
        <p:spPr>
          <a:xfrm>
            <a:off x="5969000" y="0"/>
            <a:ext cx="6223000" cy="1336173"/>
          </a:xfrm>
          <a:prstGeom prst="rect">
            <a:avLst/>
          </a:prstGeom>
          <a:solidFill>
            <a:srgbClr val="01244A"/>
          </a:solidFill>
          <a:ln>
            <a:solidFill>
              <a:srgbClr val="01244A"/>
            </a:solid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Tree>
    <p:extLst>
      <p:ext uri="{BB962C8B-B14F-4D97-AF65-F5344CB8AC3E}">
        <p14:creationId xmlns:p14="http://schemas.microsoft.com/office/powerpoint/2010/main" val="7371698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6C9EF-9C5C-9771-FBDC-CF39C08419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BB6216A-0123-C6A0-BA8F-EE052BD680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469C653-3694-A822-9F52-0FAC6DBD8AAB}"/>
              </a:ext>
            </a:extLst>
          </p:cNvPr>
          <p:cNvSpPr>
            <a:spLocks noGrp="1"/>
          </p:cNvSpPr>
          <p:nvPr>
            <p:ph type="dt" sz="half" idx="10"/>
          </p:nvPr>
        </p:nvSpPr>
        <p:spPr/>
        <p:txBody>
          <a:bodyPr/>
          <a:lstStyle/>
          <a:p>
            <a:fld id="{3ED8BF0F-2F5A-4F52-9BE5-9AFBA7D1A73B}" type="datetimeFigureOut">
              <a:rPr lang="en-US" smtClean="0"/>
              <a:t>11/26/2023</a:t>
            </a:fld>
            <a:endParaRPr lang="en-US"/>
          </a:p>
        </p:txBody>
      </p:sp>
      <p:sp>
        <p:nvSpPr>
          <p:cNvPr id="5" name="Footer Placeholder 4">
            <a:extLst>
              <a:ext uri="{FF2B5EF4-FFF2-40B4-BE49-F238E27FC236}">
                <a16:creationId xmlns:a16="http://schemas.microsoft.com/office/drawing/2014/main" id="{CCFC147D-61E4-054C-E379-A9E601AA10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8D7977-FFAD-2519-D561-FC42386E04F9}"/>
              </a:ext>
            </a:extLst>
          </p:cNvPr>
          <p:cNvSpPr>
            <a:spLocks noGrp="1"/>
          </p:cNvSpPr>
          <p:nvPr>
            <p:ph type="sldNum" sz="quarter" idx="12"/>
          </p:nvPr>
        </p:nvSpPr>
        <p:spPr/>
        <p:txBody>
          <a:bodyPr/>
          <a:lstStyle/>
          <a:p>
            <a:fld id="{6838911F-66C3-4D9E-BC56-31AEC8683DCC}" type="slidenum">
              <a:rPr lang="en-US" smtClean="0"/>
              <a:t>‹#›</a:t>
            </a:fld>
            <a:endParaRPr lang="en-US"/>
          </a:p>
        </p:txBody>
      </p:sp>
    </p:spTree>
    <p:extLst>
      <p:ext uri="{BB962C8B-B14F-4D97-AF65-F5344CB8AC3E}">
        <p14:creationId xmlns:p14="http://schemas.microsoft.com/office/powerpoint/2010/main" val="33239467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8_Title Only">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FBE0F22C-7134-4C9E-8990-2F24A2451DB0}"/>
              </a:ext>
            </a:extLst>
          </p:cNvPr>
          <p:cNvSpPr/>
          <p:nvPr/>
        </p:nvSpPr>
        <p:spPr>
          <a:xfrm>
            <a:off x="0" y="1160463"/>
            <a:ext cx="12192000" cy="522128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0320BF-EF7B-474F-837A-A67681A9DC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82F647-A461-41FE-A3D8-9D18F87ED30F}"/>
              </a:ext>
            </a:extLst>
          </p:cNvPr>
          <p:cNvSpPr>
            <a:spLocks noGrp="1"/>
          </p:cNvSpPr>
          <p:nvPr>
            <p:ph type="dt" sz="half" idx="10"/>
          </p:nvPr>
        </p:nvSpPr>
        <p:spPr/>
        <p:txBody>
          <a:bodyPr/>
          <a:lstStyle/>
          <a:p>
            <a:fld id="{02846D61-D7AA-4E1E-B0EA-67344022BE08}" type="datetime3">
              <a:rPr lang="en-US" smtClean="0"/>
              <a:t>26 November 2023</a:t>
            </a:fld>
            <a:endParaRPr lang="en-US"/>
          </a:p>
        </p:txBody>
      </p:sp>
      <p:sp>
        <p:nvSpPr>
          <p:cNvPr id="5" name="Footer Placeholder 4">
            <a:extLst>
              <a:ext uri="{FF2B5EF4-FFF2-40B4-BE49-F238E27FC236}">
                <a16:creationId xmlns:a16="http://schemas.microsoft.com/office/drawing/2014/main" id="{B43ED994-1425-47B2-AD7E-BC14AF982501}"/>
              </a:ext>
            </a:extLst>
          </p:cNvPr>
          <p:cNvSpPr>
            <a:spLocks noGrp="1"/>
          </p:cNvSpPr>
          <p:nvPr>
            <p:ph type="ftr" sz="quarter" idx="11"/>
          </p:nvPr>
        </p:nvSpPr>
        <p:spPr/>
        <p:txBody>
          <a:bodyPr/>
          <a:lstStyle/>
          <a:p>
            <a:r>
              <a:rPr lang="en-US"/>
              <a:t>www.</a:t>
            </a:r>
            <a:r>
              <a:rPr lang="en-DE"/>
              <a:t>un-spider</a:t>
            </a:r>
            <a:r>
              <a:rPr lang="en-US"/>
              <a:t>.org</a:t>
            </a:r>
          </a:p>
        </p:txBody>
      </p:sp>
    </p:spTree>
    <p:extLst>
      <p:ext uri="{BB962C8B-B14F-4D97-AF65-F5344CB8AC3E}">
        <p14:creationId xmlns:p14="http://schemas.microsoft.com/office/powerpoint/2010/main" val="1461832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3" name="Zástupný objekt pre obsah 2">
            <a:extLst>
              <a:ext uri="{FF2B5EF4-FFF2-40B4-BE49-F238E27FC236}">
                <a16:creationId xmlns:a16="http://schemas.microsoft.com/office/drawing/2014/main" id="{4218AB29-0914-4C85-96E0-F86D270A0E82}"/>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objekt pre obsah 3">
            <a:extLst>
              <a:ext uri="{FF2B5EF4-FFF2-40B4-BE49-F238E27FC236}">
                <a16:creationId xmlns:a16="http://schemas.microsoft.com/office/drawing/2014/main" id="{598489BF-79EB-493E-9A1C-C67985F78A97}"/>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5" name="Zástupný objekt pre dátum 4">
            <a:extLst>
              <a:ext uri="{FF2B5EF4-FFF2-40B4-BE49-F238E27FC236}">
                <a16:creationId xmlns:a16="http://schemas.microsoft.com/office/drawing/2014/main" id="{7B3ABBF6-D70F-4049-A6DA-0E47AD24A8AB}"/>
              </a:ext>
            </a:extLst>
          </p:cNvPr>
          <p:cNvSpPr>
            <a:spLocks noGrp="1"/>
          </p:cNvSpPr>
          <p:nvPr>
            <p:ph type="dt" sz="half" idx="10"/>
          </p:nvPr>
        </p:nvSpPr>
        <p:spPr/>
        <p:txBody>
          <a:bodyPr/>
          <a:lstStyle/>
          <a:p>
            <a:fld id="{C612B3D5-F899-4412-ADCA-E3399E22FC84}" type="datetimeFigureOut">
              <a:rPr lang="en-US" smtClean="0"/>
              <a:t>11/26/2023</a:t>
            </a:fld>
            <a:endParaRPr lang="en-US"/>
          </a:p>
        </p:txBody>
      </p:sp>
      <p:sp>
        <p:nvSpPr>
          <p:cNvPr id="6" name="Zástupný objekt pre pätu 5">
            <a:extLst>
              <a:ext uri="{FF2B5EF4-FFF2-40B4-BE49-F238E27FC236}">
                <a16:creationId xmlns:a16="http://schemas.microsoft.com/office/drawing/2014/main" id="{D23F3C79-D630-47A1-A39F-6B4E2CAAC08F}"/>
              </a:ext>
            </a:extLst>
          </p:cNvPr>
          <p:cNvSpPr>
            <a:spLocks noGrp="1"/>
          </p:cNvSpPr>
          <p:nvPr>
            <p:ph type="ftr" sz="quarter" idx="11"/>
          </p:nvPr>
        </p:nvSpPr>
        <p:spPr/>
        <p:txBody>
          <a:bodyPr/>
          <a:lstStyle/>
          <a:p>
            <a:endParaRPr lang="en-US"/>
          </a:p>
        </p:txBody>
      </p:sp>
      <p:sp>
        <p:nvSpPr>
          <p:cNvPr id="7" name="Zástupný objekt pre číslo snímky 6">
            <a:extLst>
              <a:ext uri="{FF2B5EF4-FFF2-40B4-BE49-F238E27FC236}">
                <a16:creationId xmlns:a16="http://schemas.microsoft.com/office/drawing/2014/main" id="{FADBF449-F85E-4829-B76F-835CD1AE554B}"/>
              </a:ext>
            </a:extLst>
          </p:cNvPr>
          <p:cNvSpPr>
            <a:spLocks noGrp="1"/>
          </p:cNvSpPr>
          <p:nvPr>
            <p:ph type="sldNum" sz="quarter" idx="12"/>
          </p:nvPr>
        </p:nvSpPr>
        <p:spPr/>
        <p:txBody>
          <a:bodyPr/>
          <a:lstStyle/>
          <a:p>
            <a:fld id="{C80C450E-2F5C-4285-9045-73AEBD073CD2}" type="slidenum">
              <a:rPr lang="en-US" smtClean="0"/>
              <a:t>‹#›</a:t>
            </a:fld>
            <a:endParaRPr lang="en-US"/>
          </a:p>
        </p:txBody>
      </p:sp>
    </p:spTree>
    <p:extLst>
      <p:ext uri="{BB962C8B-B14F-4D97-AF65-F5344CB8AC3E}">
        <p14:creationId xmlns:p14="http://schemas.microsoft.com/office/powerpoint/2010/main" val="22660930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0BA68AD8-DB26-4752-918F-66535B2FD8D8}"/>
              </a:ext>
            </a:extLst>
          </p:cNvPr>
          <p:cNvSpPr>
            <a:spLocks noGrp="1"/>
          </p:cNvSpPr>
          <p:nvPr>
            <p:ph type="dt" sz="half" idx="10"/>
          </p:nvPr>
        </p:nvSpPr>
        <p:spPr/>
        <p:txBody>
          <a:bodyPr/>
          <a:lstStyle/>
          <a:p>
            <a:fld id="{C612B3D5-F899-4412-ADCA-E3399E22FC84}" type="datetimeFigureOut">
              <a:rPr lang="en-US" smtClean="0"/>
              <a:t>11/26/2023</a:t>
            </a:fld>
            <a:endParaRPr lang="en-US"/>
          </a:p>
        </p:txBody>
      </p:sp>
      <p:sp>
        <p:nvSpPr>
          <p:cNvPr id="3" name="Zástupný objekt pre pätu 2">
            <a:extLst>
              <a:ext uri="{FF2B5EF4-FFF2-40B4-BE49-F238E27FC236}">
                <a16:creationId xmlns:a16="http://schemas.microsoft.com/office/drawing/2014/main" id="{AA635773-E451-47CB-998C-4B80C8B41FA4}"/>
              </a:ext>
            </a:extLst>
          </p:cNvPr>
          <p:cNvSpPr>
            <a:spLocks noGrp="1"/>
          </p:cNvSpPr>
          <p:nvPr>
            <p:ph type="ftr" sz="quarter" idx="11"/>
          </p:nvPr>
        </p:nvSpPr>
        <p:spPr/>
        <p:txBody>
          <a:bodyPr/>
          <a:lstStyle/>
          <a:p>
            <a:endParaRPr lang="en-US"/>
          </a:p>
        </p:txBody>
      </p:sp>
      <p:sp>
        <p:nvSpPr>
          <p:cNvPr id="4" name="Zástupný objekt pre číslo snímky 3">
            <a:extLst>
              <a:ext uri="{FF2B5EF4-FFF2-40B4-BE49-F238E27FC236}">
                <a16:creationId xmlns:a16="http://schemas.microsoft.com/office/drawing/2014/main" id="{3A9C8A87-AE2A-4E4A-85CC-7BB65AA163D7}"/>
              </a:ext>
            </a:extLst>
          </p:cNvPr>
          <p:cNvSpPr>
            <a:spLocks noGrp="1"/>
          </p:cNvSpPr>
          <p:nvPr>
            <p:ph type="sldNum" sz="quarter" idx="12"/>
          </p:nvPr>
        </p:nvSpPr>
        <p:spPr/>
        <p:txBody>
          <a:bodyPr/>
          <a:lstStyle/>
          <a:p>
            <a:fld id="{C80C450E-2F5C-4285-9045-73AEBD073CD2}" type="slidenum">
              <a:rPr lang="en-US" smtClean="0"/>
              <a:t>‹#›</a:t>
            </a:fld>
            <a:endParaRPr lang="en-US"/>
          </a:p>
        </p:txBody>
      </p:sp>
    </p:spTree>
    <p:extLst>
      <p:ext uri="{BB962C8B-B14F-4D97-AF65-F5344CB8AC3E}">
        <p14:creationId xmlns:p14="http://schemas.microsoft.com/office/powerpoint/2010/main" val="3778546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8C4B-5524-4C52-8789-BB970902C8B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87FF7EB-CC6E-4DB2-8489-F187698B1A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2D7E48D-1F80-4E5E-A8B3-EE522D2B0D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AA0907E-D12D-4630-B75F-1669D45B6371}"/>
              </a:ext>
            </a:extLst>
          </p:cNvPr>
          <p:cNvSpPr>
            <a:spLocks noGrp="1"/>
          </p:cNvSpPr>
          <p:nvPr>
            <p:ph type="dt" sz="half" idx="10"/>
          </p:nvPr>
        </p:nvSpPr>
        <p:spPr/>
        <p:txBody>
          <a:bodyPr/>
          <a:lstStyle/>
          <a:p>
            <a:fld id="{85B66976-F11C-402A-9013-4C0D8E076EE8}" type="datetimeFigureOut">
              <a:rPr lang="en-GB" smtClean="0"/>
              <a:t>26/11/2023</a:t>
            </a:fld>
            <a:endParaRPr lang="en-GB"/>
          </a:p>
        </p:txBody>
      </p:sp>
      <p:sp>
        <p:nvSpPr>
          <p:cNvPr id="6" name="Footer Placeholder 5">
            <a:extLst>
              <a:ext uri="{FF2B5EF4-FFF2-40B4-BE49-F238E27FC236}">
                <a16:creationId xmlns:a16="http://schemas.microsoft.com/office/drawing/2014/main" id="{C5871857-BF90-4AC0-A99F-925A315612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75FB29-FB97-4523-835C-64B222ECB9ED}"/>
              </a:ext>
            </a:extLst>
          </p:cNvPr>
          <p:cNvSpPr>
            <a:spLocks noGrp="1"/>
          </p:cNvSpPr>
          <p:nvPr>
            <p:ph type="sldNum" sz="quarter" idx="12"/>
          </p:nvPr>
        </p:nvSpPr>
        <p:spPr/>
        <p:txBody>
          <a:bodyPr/>
          <a:lstStyle/>
          <a:p>
            <a:fld id="{911E474F-D880-4DE0-BF8D-2E75A0B57048}" type="slidenum">
              <a:rPr lang="en-GB" smtClean="0"/>
              <a:t>‹#›</a:t>
            </a:fld>
            <a:endParaRPr lang="en-GB"/>
          </a:p>
        </p:txBody>
      </p:sp>
    </p:spTree>
    <p:extLst>
      <p:ext uri="{BB962C8B-B14F-4D97-AF65-F5344CB8AC3E}">
        <p14:creationId xmlns:p14="http://schemas.microsoft.com/office/powerpoint/2010/main" val="328253602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86ECF8-F3A1-4191-B2BE-7DDB7A711564}"/>
              </a:ext>
            </a:extLst>
          </p:cNvPr>
          <p:cNvSpPr>
            <a:spLocks noGrp="1"/>
          </p:cNvSpPr>
          <p:nvPr>
            <p:ph type="title"/>
          </p:nvPr>
        </p:nvSpPr>
        <p:spPr/>
        <p:txBody>
          <a:bodyPr/>
          <a:lstStyle/>
          <a:p>
            <a:r>
              <a:rPr lang="sk-SK"/>
              <a:t>Kliknutím upravte štýl predlohy nadpisu</a:t>
            </a:r>
            <a:endParaRPr lang="en-US"/>
          </a:p>
        </p:txBody>
      </p:sp>
      <p:sp>
        <p:nvSpPr>
          <p:cNvPr id="3" name="Zástupný zvislý text 2">
            <a:extLst>
              <a:ext uri="{FF2B5EF4-FFF2-40B4-BE49-F238E27FC236}">
                <a16:creationId xmlns:a16="http://schemas.microsoft.com/office/drawing/2014/main" id="{CA568F65-97F8-4469-8880-C4FFA46FF087}"/>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objekt pre dátum 3">
            <a:extLst>
              <a:ext uri="{FF2B5EF4-FFF2-40B4-BE49-F238E27FC236}">
                <a16:creationId xmlns:a16="http://schemas.microsoft.com/office/drawing/2014/main" id="{CB591AEB-9279-44EA-93D1-618D9E54A6DF}"/>
              </a:ext>
            </a:extLst>
          </p:cNvPr>
          <p:cNvSpPr>
            <a:spLocks noGrp="1"/>
          </p:cNvSpPr>
          <p:nvPr>
            <p:ph type="dt" sz="half" idx="10"/>
          </p:nvPr>
        </p:nvSpPr>
        <p:spPr/>
        <p:txBody>
          <a:bodyPr/>
          <a:lstStyle/>
          <a:p>
            <a:fld id="{C612B3D5-F899-4412-ADCA-E3399E22FC84}" type="datetimeFigureOut">
              <a:rPr lang="en-US" smtClean="0"/>
              <a:t>11/26/2023</a:t>
            </a:fld>
            <a:endParaRPr lang="en-US"/>
          </a:p>
        </p:txBody>
      </p:sp>
      <p:sp>
        <p:nvSpPr>
          <p:cNvPr id="5" name="Zástupný objekt pre pätu 4">
            <a:extLst>
              <a:ext uri="{FF2B5EF4-FFF2-40B4-BE49-F238E27FC236}">
                <a16:creationId xmlns:a16="http://schemas.microsoft.com/office/drawing/2014/main" id="{5A91A9D7-12B3-4AF7-BFA9-D3FBD2318C91}"/>
              </a:ext>
            </a:extLst>
          </p:cNvPr>
          <p:cNvSpPr>
            <a:spLocks noGrp="1"/>
          </p:cNvSpPr>
          <p:nvPr>
            <p:ph type="ftr" sz="quarter" idx="11"/>
          </p:nvPr>
        </p:nvSpPr>
        <p:spPr/>
        <p:txBody>
          <a:bodyPr/>
          <a:lstStyle/>
          <a:p>
            <a:endParaRPr lang="en-US"/>
          </a:p>
        </p:txBody>
      </p:sp>
      <p:sp>
        <p:nvSpPr>
          <p:cNvPr id="6" name="Zástupný objekt pre číslo snímky 5">
            <a:extLst>
              <a:ext uri="{FF2B5EF4-FFF2-40B4-BE49-F238E27FC236}">
                <a16:creationId xmlns:a16="http://schemas.microsoft.com/office/drawing/2014/main" id="{7355F265-86AE-4BB0-9883-F8DDDA5DB287}"/>
              </a:ext>
            </a:extLst>
          </p:cNvPr>
          <p:cNvSpPr>
            <a:spLocks noGrp="1"/>
          </p:cNvSpPr>
          <p:nvPr>
            <p:ph type="sldNum" sz="quarter" idx="12"/>
          </p:nvPr>
        </p:nvSpPr>
        <p:spPr/>
        <p:txBody>
          <a:bodyPr/>
          <a:lstStyle/>
          <a:p>
            <a:fld id="{C80C450E-2F5C-4285-9045-73AEBD073CD2}" type="slidenum">
              <a:rPr lang="en-US" smtClean="0"/>
              <a:t>‹#›</a:t>
            </a:fld>
            <a:endParaRPr lang="en-US"/>
          </a:p>
        </p:txBody>
      </p:sp>
    </p:spTree>
    <p:extLst>
      <p:ext uri="{BB962C8B-B14F-4D97-AF65-F5344CB8AC3E}">
        <p14:creationId xmlns:p14="http://schemas.microsoft.com/office/powerpoint/2010/main" val="14096573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ozloženie obsahu">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92550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C7566-9C2D-4562-9E29-54D80A5455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99569B-30EC-484B-96DB-4B3EBBFB74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97DEC7-4657-4BCB-8501-029D597B6DEC}"/>
              </a:ext>
            </a:extLst>
          </p:cNvPr>
          <p:cNvSpPr>
            <a:spLocks noGrp="1"/>
          </p:cNvSpPr>
          <p:nvPr>
            <p:ph type="dt" sz="half" idx="10"/>
          </p:nvPr>
        </p:nvSpPr>
        <p:spPr/>
        <p:txBody>
          <a:bodyPr/>
          <a:lstStyle/>
          <a:p>
            <a:fld id="{59635B37-6CEA-40C5-8FE8-80E47516BA55}" type="datetimeFigureOut">
              <a:rPr lang="en-US" smtClean="0"/>
              <a:t>11/26/2023</a:t>
            </a:fld>
            <a:endParaRPr lang="en-US"/>
          </a:p>
        </p:txBody>
      </p:sp>
      <p:sp>
        <p:nvSpPr>
          <p:cNvPr id="5" name="Footer Placeholder 4">
            <a:extLst>
              <a:ext uri="{FF2B5EF4-FFF2-40B4-BE49-F238E27FC236}">
                <a16:creationId xmlns:a16="http://schemas.microsoft.com/office/drawing/2014/main" id="{41F0E144-FCD0-4D58-8583-3D8B77706C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8B4C52-4907-4743-952A-144158B34FE4}"/>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34915709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838200" y="1326204"/>
            <a:ext cx="10515600" cy="512678"/>
          </a:xfrm>
          <a:prstGeom prst="rect">
            <a:avLst/>
          </a:prstGeom>
        </p:spPr>
        <p:txBody>
          <a:bodyPr>
            <a:noAutofit/>
          </a:bodyPr>
          <a:lstStyle>
            <a:lvl1pPr algn="ctr">
              <a:defRPr sz="3230">
                <a:solidFill>
                  <a:srgbClr val="2F5597"/>
                </a:solidFill>
                <a:latin typeface="+mn-lt"/>
                <a:cs typeface="Arial" panose="020B0604020202020204" pitchFamily="34" charset="0"/>
              </a:defRPr>
            </a:lvl1pPr>
          </a:lstStyle>
          <a:p>
            <a:r>
              <a:rPr lang="en-US"/>
              <a:t>Click to edit Master title style</a:t>
            </a:r>
            <a:endParaRPr lang="en-GB"/>
          </a:p>
        </p:txBody>
      </p:sp>
      <p:sp>
        <p:nvSpPr>
          <p:cNvPr id="6" name="TextBox 5"/>
          <p:cNvSpPr txBox="1"/>
          <p:nvPr userDrawn="1"/>
        </p:nvSpPr>
        <p:spPr>
          <a:xfrm>
            <a:off x="11346249" y="6611780"/>
            <a:ext cx="845752" cy="246221"/>
          </a:xfrm>
          <a:prstGeom prst="rect">
            <a:avLst/>
          </a:prstGeom>
          <a:noFill/>
        </p:spPr>
        <p:txBody>
          <a:bodyPr wrap="square" rtlCol="0">
            <a:spAutoFit/>
          </a:bodyPr>
          <a:lstStyle/>
          <a:p>
            <a:r>
              <a:rPr lang="sk-SK" sz="1000">
                <a:solidFill>
                  <a:prstClr val="black"/>
                </a:solidFill>
              </a:rPr>
              <a:t>Slide </a:t>
            </a:r>
            <a:fld id="{7397E1C4-F077-46CC-B554-FD8230A4E634}" type="slidenum">
              <a:rPr lang="sk-SK" sz="1000" smtClean="0">
                <a:solidFill>
                  <a:prstClr val="black"/>
                </a:solidFill>
              </a:rPr>
              <a:pPr/>
              <a:t>‹#›</a:t>
            </a:fld>
            <a:endParaRPr lang="en-GB" sz="1000">
              <a:solidFill>
                <a:prstClr val="black"/>
              </a:solidFill>
            </a:endParaRPr>
          </a:p>
        </p:txBody>
      </p:sp>
      <p:sp>
        <p:nvSpPr>
          <p:cNvPr id="4" name="Rectangle 3">
            <a:extLst>
              <a:ext uri="{FF2B5EF4-FFF2-40B4-BE49-F238E27FC236}">
                <a16:creationId xmlns:a16="http://schemas.microsoft.com/office/drawing/2014/main" id="{2118CB35-F95F-4D87-AD86-5D694B297675}"/>
              </a:ext>
            </a:extLst>
          </p:cNvPr>
          <p:cNvSpPr/>
          <p:nvPr userDrawn="1"/>
        </p:nvSpPr>
        <p:spPr>
          <a:xfrm>
            <a:off x="5101653" y="1"/>
            <a:ext cx="7090348" cy="1199213"/>
          </a:xfrm>
          <a:prstGeom prst="rect">
            <a:avLst/>
          </a:prstGeom>
          <a:solidFill>
            <a:srgbClr val="012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Tree>
    <p:extLst>
      <p:ext uri="{BB962C8B-B14F-4D97-AF65-F5344CB8AC3E}">
        <p14:creationId xmlns:p14="http://schemas.microsoft.com/office/powerpoint/2010/main" val="534729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5_Image with Text be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35E42-963D-4662-B3C7-5D82B984D18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7951"/>
            <a:ext cx="12192000" cy="6858000"/>
          </a:xfrm>
          <a:prstGeom prst="rect">
            <a:avLst/>
          </a:prstGeom>
        </p:spPr>
      </p:pic>
      <p:sp>
        <p:nvSpPr>
          <p:cNvPr id="11" name="Title 1">
            <a:extLst>
              <a:ext uri="{FF2B5EF4-FFF2-40B4-BE49-F238E27FC236}">
                <a16:creationId xmlns:a16="http://schemas.microsoft.com/office/drawing/2014/main" id="{4E19DA51-65E3-4DD4-9724-6FA791ACB089}"/>
              </a:ext>
            </a:extLst>
          </p:cNvPr>
          <p:cNvSpPr>
            <a:spLocks noGrp="1"/>
          </p:cNvSpPr>
          <p:nvPr>
            <p:ph type="title" hasCustomPrompt="1"/>
          </p:nvPr>
        </p:nvSpPr>
        <p:spPr>
          <a:xfrm>
            <a:off x="731443" y="1326204"/>
            <a:ext cx="10758852" cy="512678"/>
          </a:xfrm>
          <a:prstGeom prst="rect">
            <a:avLst/>
          </a:prstGeom>
        </p:spPr>
        <p:txBody>
          <a:bodyPr>
            <a:noAutofit/>
          </a:bodyPr>
          <a:lstStyle>
            <a:lvl1pPr algn="l">
              <a:defRPr sz="2800" b="1">
                <a:solidFill>
                  <a:srgbClr val="00B2BD"/>
                </a:solidFill>
                <a:latin typeface="Calibri" panose="020F0502020204030204" pitchFamily="34" charset="0"/>
                <a:cs typeface="Calibri" panose="020F0502020204030204" pitchFamily="34" charset="0"/>
              </a:defRPr>
            </a:lvl1pPr>
          </a:lstStyle>
          <a:p>
            <a:r>
              <a:rPr lang="en-US"/>
              <a:t>Publications layout (1 – front and back cover)</a:t>
            </a:r>
            <a:endParaRPr lang="en-GB"/>
          </a:p>
        </p:txBody>
      </p:sp>
    </p:spTree>
    <p:extLst>
      <p:ext uri="{BB962C8B-B14F-4D97-AF65-F5344CB8AC3E}">
        <p14:creationId xmlns:p14="http://schemas.microsoft.com/office/powerpoint/2010/main" val="23364314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1A2C68-ADCF-4134-836E-90CD84177A8A}"/>
              </a:ext>
            </a:extLst>
          </p:cNvPr>
          <p:cNvSpPr/>
          <p:nvPr userDrawn="1"/>
        </p:nvSpPr>
        <p:spPr>
          <a:xfrm>
            <a:off x="5969000" y="0"/>
            <a:ext cx="6223000" cy="1336173"/>
          </a:xfrm>
          <a:prstGeom prst="rect">
            <a:avLst/>
          </a:prstGeom>
          <a:solidFill>
            <a:srgbClr val="01244A"/>
          </a:solidFill>
          <a:ln>
            <a:solidFill>
              <a:srgbClr val="01244A"/>
            </a:solid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Tree>
    <p:extLst>
      <p:ext uri="{BB962C8B-B14F-4D97-AF65-F5344CB8AC3E}">
        <p14:creationId xmlns:p14="http://schemas.microsoft.com/office/powerpoint/2010/main" val="6412344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Image with Text be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35E42-963D-4662-B3C7-5D82B984D18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E19DA51-65E3-4DD4-9724-6FA791ACB089}"/>
              </a:ext>
            </a:extLst>
          </p:cNvPr>
          <p:cNvSpPr>
            <a:spLocks noGrp="1"/>
          </p:cNvSpPr>
          <p:nvPr>
            <p:ph type="title" hasCustomPrompt="1"/>
          </p:nvPr>
        </p:nvSpPr>
        <p:spPr>
          <a:xfrm>
            <a:off x="731443" y="1326204"/>
            <a:ext cx="10758852" cy="512678"/>
          </a:xfrm>
          <a:prstGeom prst="rect">
            <a:avLst/>
          </a:prstGeom>
        </p:spPr>
        <p:txBody>
          <a:bodyPr>
            <a:noAutofit/>
          </a:bodyPr>
          <a:lstStyle>
            <a:lvl1pPr algn="l">
              <a:defRPr sz="2800" b="1">
                <a:solidFill>
                  <a:srgbClr val="00B2BD"/>
                </a:solidFill>
                <a:latin typeface="Calibri" panose="020F0502020204030204" pitchFamily="34" charset="0"/>
                <a:cs typeface="Calibri" panose="020F0502020204030204" pitchFamily="34" charset="0"/>
              </a:defRPr>
            </a:lvl1pPr>
          </a:lstStyle>
          <a:p>
            <a:r>
              <a:rPr lang="en-US"/>
              <a:t>Why a visual identity?</a:t>
            </a:r>
            <a:endParaRPr lang="en-GB"/>
          </a:p>
        </p:txBody>
      </p:sp>
    </p:spTree>
    <p:extLst>
      <p:ext uri="{BB962C8B-B14F-4D97-AF65-F5344CB8AC3E}">
        <p14:creationId xmlns:p14="http://schemas.microsoft.com/office/powerpoint/2010/main" val="16377543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va obsahy">
    <p:spTree>
      <p:nvGrpSpPr>
        <p:cNvPr id="1" name=""/>
        <p:cNvGrpSpPr/>
        <p:nvPr/>
      </p:nvGrpSpPr>
      <p:grpSpPr>
        <a:xfrm>
          <a:off x="0" y="0"/>
          <a:ext cx="0" cy="0"/>
          <a:chOff x="0" y="0"/>
          <a:chExt cx="0" cy="0"/>
        </a:xfrm>
      </p:grpSpPr>
      <p:sp>
        <p:nvSpPr>
          <p:cNvPr id="3" name="Zástupný objekt pre obsah 2">
            <a:extLst>
              <a:ext uri="{FF2B5EF4-FFF2-40B4-BE49-F238E27FC236}">
                <a16:creationId xmlns:a16="http://schemas.microsoft.com/office/drawing/2014/main" id="{4218AB29-0914-4C85-96E0-F86D270A0E82}"/>
              </a:ext>
            </a:extLst>
          </p:cNvPr>
          <p:cNvSpPr>
            <a:spLocks noGrp="1"/>
          </p:cNvSpPr>
          <p:nvPr>
            <p:ph sz="half" idx="1"/>
          </p:nvPr>
        </p:nvSpPr>
        <p:spPr>
          <a:xfrm>
            <a:off x="838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objekt pre obsah 3">
            <a:extLst>
              <a:ext uri="{FF2B5EF4-FFF2-40B4-BE49-F238E27FC236}">
                <a16:creationId xmlns:a16="http://schemas.microsoft.com/office/drawing/2014/main" id="{598489BF-79EB-493E-9A1C-C67985F78A97}"/>
              </a:ext>
            </a:extLst>
          </p:cNvPr>
          <p:cNvSpPr>
            <a:spLocks noGrp="1"/>
          </p:cNvSpPr>
          <p:nvPr>
            <p:ph sz="half" idx="2"/>
          </p:nvPr>
        </p:nvSpPr>
        <p:spPr>
          <a:xfrm>
            <a:off x="6172200" y="1825625"/>
            <a:ext cx="5181600" cy="4351338"/>
          </a:xfr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5" name="Zástupný objekt pre dátum 4">
            <a:extLst>
              <a:ext uri="{FF2B5EF4-FFF2-40B4-BE49-F238E27FC236}">
                <a16:creationId xmlns:a16="http://schemas.microsoft.com/office/drawing/2014/main" id="{7B3ABBF6-D70F-4049-A6DA-0E47AD24A8AB}"/>
              </a:ext>
            </a:extLst>
          </p:cNvPr>
          <p:cNvSpPr>
            <a:spLocks noGrp="1"/>
          </p:cNvSpPr>
          <p:nvPr>
            <p:ph type="dt" sz="half" idx="10"/>
          </p:nvPr>
        </p:nvSpPr>
        <p:spPr/>
        <p:txBody>
          <a:bodyPr/>
          <a:lstStyle/>
          <a:p>
            <a:fld id="{C612B3D5-F899-4412-ADCA-E3399E22FC84}" type="datetimeFigureOut">
              <a:rPr lang="en-US" smtClean="0"/>
              <a:t>11/26/2023</a:t>
            </a:fld>
            <a:endParaRPr lang="en-US"/>
          </a:p>
        </p:txBody>
      </p:sp>
      <p:sp>
        <p:nvSpPr>
          <p:cNvPr id="6" name="Zástupný objekt pre pätu 5">
            <a:extLst>
              <a:ext uri="{FF2B5EF4-FFF2-40B4-BE49-F238E27FC236}">
                <a16:creationId xmlns:a16="http://schemas.microsoft.com/office/drawing/2014/main" id="{D23F3C79-D630-47A1-A39F-6B4E2CAAC08F}"/>
              </a:ext>
            </a:extLst>
          </p:cNvPr>
          <p:cNvSpPr>
            <a:spLocks noGrp="1"/>
          </p:cNvSpPr>
          <p:nvPr>
            <p:ph type="ftr" sz="quarter" idx="11"/>
          </p:nvPr>
        </p:nvSpPr>
        <p:spPr/>
        <p:txBody>
          <a:bodyPr/>
          <a:lstStyle/>
          <a:p>
            <a:endParaRPr lang="en-US"/>
          </a:p>
        </p:txBody>
      </p:sp>
      <p:sp>
        <p:nvSpPr>
          <p:cNvPr id="7" name="Zástupný objekt pre číslo snímky 6">
            <a:extLst>
              <a:ext uri="{FF2B5EF4-FFF2-40B4-BE49-F238E27FC236}">
                <a16:creationId xmlns:a16="http://schemas.microsoft.com/office/drawing/2014/main" id="{FADBF449-F85E-4829-B76F-835CD1AE554B}"/>
              </a:ext>
            </a:extLst>
          </p:cNvPr>
          <p:cNvSpPr>
            <a:spLocks noGrp="1"/>
          </p:cNvSpPr>
          <p:nvPr>
            <p:ph type="sldNum" sz="quarter" idx="12"/>
          </p:nvPr>
        </p:nvSpPr>
        <p:spPr/>
        <p:txBody>
          <a:bodyPr/>
          <a:lstStyle/>
          <a:p>
            <a:fld id="{C80C450E-2F5C-4285-9045-73AEBD073CD2}" type="slidenum">
              <a:rPr lang="en-US" smtClean="0"/>
              <a:t>‹#›</a:t>
            </a:fld>
            <a:endParaRPr lang="en-US"/>
          </a:p>
        </p:txBody>
      </p:sp>
    </p:spTree>
    <p:extLst>
      <p:ext uri="{BB962C8B-B14F-4D97-AF65-F5344CB8AC3E}">
        <p14:creationId xmlns:p14="http://schemas.microsoft.com/office/powerpoint/2010/main" val="36625249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Zástupný objekt pre dátum 1">
            <a:extLst>
              <a:ext uri="{FF2B5EF4-FFF2-40B4-BE49-F238E27FC236}">
                <a16:creationId xmlns:a16="http://schemas.microsoft.com/office/drawing/2014/main" id="{0BA68AD8-DB26-4752-918F-66535B2FD8D8}"/>
              </a:ext>
            </a:extLst>
          </p:cNvPr>
          <p:cNvSpPr>
            <a:spLocks noGrp="1"/>
          </p:cNvSpPr>
          <p:nvPr>
            <p:ph type="dt" sz="half" idx="10"/>
          </p:nvPr>
        </p:nvSpPr>
        <p:spPr/>
        <p:txBody>
          <a:bodyPr/>
          <a:lstStyle/>
          <a:p>
            <a:fld id="{C612B3D5-F899-4412-ADCA-E3399E22FC84}" type="datetimeFigureOut">
              <a:rPr lang="en-US" smtClean="0"/>
              <a:t>11/26/2023</a:t>
            </a:fld>
            <a:endParaRPr lang="en-US"/>
          </a:p>
        </p:txBody>
      </p:sp>
      <p:sp>
        <p:nvSpPr>
          <p:cNvPr id="3" name="Zástupný objekt pre pätu 2">
            <a:extLst>
              <a:ext uri="{FF2B5EF4-FFF2-40B4-BE49-F238E27FC236}">
                <a16:creationId xmlns:a16="http://schemas.microsoft.com/office/drawing/2014/main" id="{AA635773-E451-47CB-998C-4B80C8B41FA4}"/>
              </a:ext>
            </a:extLst>
          </p:cNvPr>
          <p:cNvSpPr>
            <a:spLocks noGrp="1"/>
          </p:cNvSpPr>
          <p:nvPr>
            <p:ph type="ftr" sz="quarter" idx="11"/>
          </p:nvPr>
        </p:nvSpPr>
        <p:spPr/>
        <p:txBody>
          <a:bodyPr/>
          <a:lstStyle/>
          <a:p>
            <a:endParaRPr lang="en-US"/>
          </a:p>
        </p:txBody>
      </p:sp>
      <p:sp>
        <p:nvSpPr>
          <p:cNvPr id="4" name="Zástupný objekt pre číslo snímky 3">
            <a:extLst>
              <a:ext uri="{FF2B5EF4-FFF2-40B4-BE49-F238E27FC236}">
                <a16:creationId xmlns:a16="http://schemas.microsoft.com/office/drawing/2014/main" id="{3A9C8A87-AE2A-4E4A-85CC-7BB65AA163D7}"/>
              </a:ext>
            </a:extLst>
          </p:cNvPr>
          <p:cNvSpPr>
            <a:spLocks noGrp="1"/>
          </p:cNvSpPr>
          <p:nvPr>
            <p:ph type="sldNum" sz="quarter" idx="12"/>
          </p:nvPr>
        </p:nvSpPr>
        <p:spPr/>
        <p:txBody>
          <a:bodyPr/>
          <a:lstStyle/>
          <a:p>
            <a:fld id="{C80C450E-2F5C-4285-9045-73AEBD073CD2}" type="slidenum">
              <a:rPr lang="en-US" smtClean="0"/>
              <a:t>‹#›</a:t>
            </a:fld>
            <a:endParaRPr lang="en-US"/>
          </a:p>
        </p:txBody>
      </p:sp>
    </p:spTree>
    <p:extLst>
      <p:ext uri="{BB962C8B-B14F-4D97-AF65-F5344CB8AC3E}">
        <p14:creationId xmlns:p14="http://schemas.microsoft.com/office/powerpoint/2010/main" val="35303873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F86ECF8-F3A1-4191-B2BE-7DDB7A711564}"/>
              </a:ext>
            </a:extLst>
          </p:cNvPr>
          <p:cNvSpPr>
            <a:spLocks noGrp="1"/>
          </p:cNvSpPr>
          <p:nvPr>
            <p:ph type="title"/>
          </p:nvPr>
        </p:nvSpPr>
        <p:spPr/>
        <p:txBody>
          <a:bodyPr/>
          <a:lstStyle/>
          <a:p>
            <a:r>
              <a:rPr lang="sk-SK"/>
              <a:t>Kliknutím upravte štýl predlohy nadpisu</a:t>
            </a:r>
            <a:endParaRPr lang="en-US"/>
          </a:p>
        </p:txBody>
      </p:sp>
      <p:sp>
        <p:nvSpPr>
          <p:cNvPr id="3" name="Zástupný zvislý text 2">
            <a:extLst>
              <a:ext uri="{FF2B5EF4-FFF2-40B4-BE49-F238E27FC236}">
                <a16:creationId xmlns:a16="http://schemas.microsoft.com/office/drawing/2014/main" id="{CA568F65-97F8-4469-8880-C4FFA46FF087}"/>
              </a:ext>
            </a:extLst>
          </p:cNvPr>
          <p:cNvSpPr>
            <a:spLocks noGrp="1"/>
          </p:cNvSpPr>
          <p:nvPr>
            <p:ph type="body" orient="vert" idx="1"/>
          </p:nvPr>
        </p:nvSpPr>
        <p:spPr/>
        <p:txBody>
          <a:bodyPr vert="eaVert"/>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objekt pre dátum 3">
            <a:extLst>
              <a:ext uri="{FF2B5EF4-FFF2-40B4-BE49-F238E27FC236}">
                <a16:creationId xmlns:a16="http://schemas.microsoft.com/office/drawing/2014/main" id="{CB591AEB-9279-44EA-93D1-618D9E54A6DF}"/>
              </a:ext>
            </a:extLst>
          </p:cNvPr>
          <p:cNvSpPr>
            <a:spLocks noGrp="1"/>
          </p:cNvSpPr>
          <p:nvPr>
            <p:ph type="dt" sz="half" idx="10"/>
          </p:nvPr>
        </p:nvSpPr>
        <p:spPr/>
        <p:txBody>
          <a:bodyPr/>
          <a:lstStyle/>
          <a:p>
            <a:fld id="{C612B3D5-F899-4412-ADCA-E3399E22FC84}" type="datetimeFigureOut">
              <a:rPr lang="en-US" smtClean="0"/>
              <a:t>11/26/2023</a:t>
            </a:fld>
            <a:endParaRPr lang="en-US"/>
          </a:p>
        </p:txBody>
      </p:sp>
      <p:sp>
        <p:nvSpPr>
          <p:cNvPr id="5" name="Zástupný objekt pre pätu 4">
            <a:extLst>
              <a:ext uri="{FF2B5EF4-FFF2-40B4-BE49-F238E27FC236}">
                <a16:creationId xmlns:a16="http://schemas.microsoft.com/office/drawing/2014/main" id="{5A91A9D7-12B3-4AF7-BFA9-D3FBD2318C91}"/>
              </a:ext>
            </a:extLst>
          </p:cNvPr>
          <p:cNvSpPr>
            <a:spLocks noGrp="1"/>
          </p:cNvSpPr>
          <p:nvPr>
            <p:ph type="ftr" sz="quarter" idx="11"/>
          </p:nvPr>
        </p:nvSpPr>
        <p:spPr/>
        <p:txBody>
          <a:bodyPr/>
          <a:lstStyle/>
          <a:p>
            <a:endParaRPr lang="en-US"/>
          </a:p>
        </p:txBody>
      </p:sp>
      <p:sp>
        <p:nvSpPr>
          <p:cNvPr id="6" name="Zástupný objekt pre číslo snímky 5">
            <a:extLst>
              <a:ext uri="{FF2B5EF4-FFF2-40B4-BE49-F238E27FC236}">
                <a16:creationId xmlns:a16="http://schemas.microsoft.com/office/drawing/2014/main" id="{7355F265-86AE-4BB0-9883-F8DDDA5DB287}"/>
              </a:ext>
            </a:extLst>
          </p:cNvPr>
          <p:cNvSpPr>
            <a:spLocks noGrp="1"/>
          </p:cNvSpPr>
          <p:nvPr>
            <p:ph type="sldNum" sz="quarter" idx="12"/>
          </p:nvPr>
        </p:nvSpPr>
        <p:spPr/>
        <p:txBody>
          <a:bodyPr/>
          <a:lstStyle/>
          <a:p>
            <a:fld id="{C80C450E-2F5C-4285-9045-73AEBD073CD2}" type="slidenum">
              <a:rPr lang="en-US" smtClean="0"/>
              <a:t>‹#›</a:t>
            </a:fld>
            <a:endParaRPr lang="en-US"/>
          </a:p>
        </p:txBody>
      </p:sp>
    </p:spTree>
    <p:extLst>
      <p:ext uri="{BB962C8B-B14F-4D97-AF65-F5344CB8AC3E}">
        <p14:creationId xmlns:p14="http://schemas.microsoft.com/office/powerpoint/2010/main" val="2871757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20D2A-4BF2-41DD-BE16-255683E4231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2BAA8FD-5417-4673-A29B-D59E9105BB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8195B2-422A-4390-8D4B-3898057B6E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EC1470E-D78C-4315-8839-C139F5F1C9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6D400B-E571-4D47-827E-8E66C5B7FB6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5504BAC-4CA8-4EF1-A97F-C234E5724442}"/>
              </a:ext>
            </a:extLst>
          </p:cNvPr>
          <p:cNvSpPr>
            <a:spLocks noGrp="1"/>
          </p:cNvSpPr>
          <p:nvPr>
            <p:ph type="dt" sz="half" idx="10"/>
          </p:nvPr>
        </p:nvSpPr>
        <p:spPr/>
        <p:txBody>
          <a:bodyPr/>
          <a:lstStyle/>
          <a:p>
            <a:fld id="{85B66976-F11C-402A-9013-4C0D8E076EE8}" type="datetimeFigureOut">
              <a:rPr lang="en-GB" smtClean="0"/>
              <a:t>26/11/2023</a:t>
            </a:fld>
            <a:endParaRPr lang="en-GB"/>
          </a:p>
        </p:txBody>
      </p:sp>
      <p:sp>
        <p:nvSpPr>
          <p:cNvPr id="8" name="Footer Placeholder 7">
            <a:extLst>
              <a:ext uri="{FF2B5EF4-FFF2-40B4-BE49-F238E27FC236}">
                <a16:creationId xmlns:a16="http://schemas.microsoft.com/office/drawing/2014/main" id="{9BE904BC-B9F7-4B57-89A2-98EFBFD766D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8B37CFF-2481-490A-971E-DA4DDFC51A45}"/>
              </a:ext>
            </a:extLst>
          </p:cNvPr>
          <p:cNvSpPr>
            <a:spLocks noGrp="1"/>
          </p:cNvSpPr>
          <p:nvPr>
            <p:ph type="sldNum" sz="quarter" idx="12"/>
          </p:nvPr>
        </p:nvSpPr>
        <p:spPr/>
        <p:txBody>
          <a:bodyPr/>
          <a:lstStyle/>
          <a:p>
            <a:fld id="{911E474F-D880-4DE0-BF8D-2E75A0B57048}" type="slidenum">
              <a:rPr lang="en-GB" smtClean="0"/>
              <a:t>‹#›</a:t>
            </a:fld>
            <a:endParaRPr lang="en-GB"/>
          </a:p>
        </p:txBody>
      </p:sp>
    </p:spTree>
    <p:extLst>
      <p:ext uri="{BB962C8B-B14F-4D97-AF65-F5344CB8AC3E}">
        <p14:creationId xmlns:p14="http://schemas.microsoft.com/office/powerpoint/2010/main" val="21431792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ozloženie obsahu">
    <p:spTree>
      <p:nvGrpSpPr>
        <p:cNvPr id="1" name=""/>
        <p:cNvGrpSpPr/>
        <p:nvPr/>
      </p:nvGrpSpPr>
      <p:grpSpPr>
        <a:xfrm>
          <a:off x="0" y="0"/>
          <a:ext cx="0" cy="0"/>
          <a:chOff x="0" y="0"/>
          <a:chExt cx="0" cy="0"/>
        </a:xfrm>
      </p:grpSpPr>
    </p:spTree>
    <p:extLst>
      <p:ext uri="{BB962C8B-B14F-4D97-AF65-F5344CB8AC3E}">
        <p14:creationId xmlns:p14="http://schemas.microsoft.com/office/powerpoint/2010/main" val="6441904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C7566-9C2D-4562-9E29-54D80A5455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E99569B-30EC-484B-96DB-4B3EBBFB746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97DEC7-4657-4BCB-8501-029D597B6DEC}"/>
              </a:ext>
            </a:extLst>
          </p:cNvPr>
          <p:cNvSpPr>
            <a:spLocks noGrp="1"/>
          </p:cNvSpPr>
          <p:nvPr>
            <p:ph type="dt" sz="half" idx="10"/>
          </p:nvPr>
        </p:nvSpPr>
        <p:spPr/>
        <p:txBody>
          <a:bodyPr/>
          <a:lstStyle/>
          <a:p>
            <a:fld id="{59635B37-6CEA-40C5-8FE8-80E47516BA55}" type="datetimeFigureOut">
              <a:rPr lang="en-US" smtClean="0"/>
              <a:t>11/26/2023</a:t>
            </a:fld>
            <a:endParaRPr lang="en-US"/>
          </a:p>
        </p:txBody>
      </p:sp>
      <p:sp>
        <p:nvSpPr>
          <p:cNvPr id="5" name="Footer Placeholder 4">
            <a:extLst>
              <a:ext uri="{FF2B5EF4-FFF2-40B4-BE49-F238E27FC236}">
                <a16:creationId xmlns:a16="http://schemas.microsoft.com/office/drawing/2014/main" id="{41F0E144-FCD0-4D58-8583-3D8B77706C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8B4C52-4907-4743-952A-144158B34FE4}"/>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7104302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87B09-F5E6-47AE-825C-0D8606227E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17B581-0E82-4965-AE93-2AB9A1C62F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979BFC-744E-46F3-A20B-8C195B61DA5F}"/>
              </a:ext>
            </a:extLst>
          </p:cNvPr>
          <p:cNvSpPr>
            <a:spLocks noGrp="1"/>
          </p:cNvSpPr>
          <p:nvPr>
            <p:ph type="dt" sz="half" idx="10"/>
          </p:nvPr>
        </p:nvSpPr>
        <p:spPr/>
        <p:txBody>
          <a:bodyPr/>
          <a:lstStyle/>
          <a:p>
            <a:fld id="{59635B37-6CEA-40C5-8FE8-80E47516BA55}" type="datetimeFigureOut">
              <a:rPr lang="en-US" smtClean="0"/>
              <a:t>11/26/2023</a:t>
            </a:fld>
            <a:endParaRPr lang="en-US"/>
          </a:p>
        </p:txBody>
      </p:sp>
      <p:sp>
        <p:nvSpPr>
          <p:cNvPr id="5" name="Footer Placeholder 4">
            <a:extLst>
              <a:ext uri="{FF2B5EF4-FFF2-40B4-BE49-F238E27FC236}">
                <a16:creationId xmlns:a16="http://schemas.microsoft.com/office/drawing/2014/main" id="{64774CB6-FCE8-4A9F-A5BE-8B719B21BC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08328D-7CA0-4C2E-A696-CD45D344169A}"/>
              </a:ext>
            </a:extLst>
          </p:cNvPr>
          <p:cNvSpPr>
            <a:spLocks noGrp="1"/>
          </p:cNvSpPr>
          <p:nvPr>
            <p:ph type="sldNum" sz="quarter" idx="12"/>
          </p:nvPr>
        </p:nvSpPr>
        <p:spPr/>
        <p:txBody>
          <a:bodyPr/>
          <a:lstStyle/>
          <a:p>
            <a:fld id="{36CAD006-85A9-4693-AB2C-868E4515CF3D}" type="slidenum">
              <a:rPr lang="en-US" smtClean="0"/>
              <a:t>‹#›</a:t>
            </a:fld>
            <a:endParaRPr lang="en-US"/>
          </a:p>
        </p:txBody>
      </p:sp>
    </p:spTree>
    <p:extLst>
      <p:ext uri="{BB962C8B-B14F-4D97-AF65-F5344CB8AC3E}">
        <p14:creationId xmlns:p14="http://schemas.microsoft.com/office/powerpoint/2010/main" val="14975848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838200" y="1326204"/>
            <a:ext cx="10515600" cy="512678"/>
          </a:xfrm>
          <a:prstGeom prst="rect">
            <a:avLst/>
          </a:prstGeom>
        </p:spPr>
        <p:txBody>
          <a:bodyPr>
            <a:noAutofit/>
          </a:bodyPr>
          <a:lstStyle>
            <a:lvl1pPr algn="ctr">
              <a:defRPr sz="3230">
                <a:solidFill>
                  <a:srgbClr val="2F5597"/>
                </a:solidFill>
                <a:latin typeface="+mn-lt"/>
                <a:cs typeface="Arial" panose="020B0604020202020204" pitchFamily="34" charset="0"/>
              </a:defRPr>
            </a:lvl1pPr>
          </a:lstStyle>
          <a:p>
            <a:r>
              <a:rPr lang="en-US"/>
              <a:t>Click to edit Master title style</a:t>
            </a:r>
            <a:endParaRPr lang="en-GB"/>
          </a:p>
        </p:txBody>
      </p:sp>
      <p:sp>
        <p:nvSpPr>
          <p:cNvPr id="6" name="TextBox 5"/>
          <p:cNvSpPr txBox="1"/>
          <p:nvPr userDrawn="1"/>
        </p:nvSpPr>
        <p:spPr>
          <a:xfrm>
            <a:off x="11346249" y="6611780"/>
            <a:ext cx="845752" cy="246221"/>
          </a:xfrm>
          <a:prstGeom prst="rect">
            <a:avLst/>
          </a:prstGeom>
          <a:noFill/>
        </p:spPr>
        <p:txBody>
          <a:bodyPr wrap="square" rtlCol="0">
            <a:spAutoFit/>
          </a:bodyPr>
          <a:lstStyle/>
          <a:p>
            <a:r>
              <a:rPr lang="sk-SK" sz="1000">
                <a:solidFill>
                  <a:prstClr val="black"/>
                </a:solidFill>
              </a:rPr>
              <a:t>Slide </a:t>
            </a:r>
            <a:fld id="{7397E1C4-F077-46CC-B554-FD8230A4E634}" type="slidenum">
              <a:rPr lang="sk-SK" sz="1000" smtClean="0">
                <a:solidFill>
                  <a:prstClr val="black"/>
                </a:solidFill>
              </a:rPr>
              <a:pPr/>
              <a:t>‹#›</a:t>
            </a:fld>
            <a:endParaRPr lang="en-GB" sz="1000">
              <a:solidFill>
                <a:prstClr val="black"/>
              </a:solidFill>
            </a:endParaRPr>
          </a:p>
        </p:txBody>
      </p:sp>
      <p:sp>
        <p:nvSpPr>
          <p:cNvPr id="4" name="Rectangle 3">
            <a:extLst>
              <a:ext uri="{FF2B5EF4-FFF2-40B4-BE49-F238E27FC236}">
                <a16:creationId xmlns:a16="http://schemas.microsoft.com/office/drawing/2014/main" id="{2118CB35-F95F-4D87-AD86-5D694B297675}"/>
              </a:ext>
            </a:extLst>
          </p:cNvPr>
          <p:cNvSpPr/>
          <p:nvPr userDrawn="1"/>
        </p:nvSpPr>
        <p:spPr>
          <a:xfrm>
            <a:off x="5101653" y="1"/>
            <a:ext cx="7090348" cy="1199213"/>
          </a:xfrm>
          <a:prstGeom prst="rect">
            <a:avLst/>
          </a:prstGeom>
          <a:solidFill>
            <a:srgbClr val="012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Tree>
    <p:extLst>
      <p:ext uri="{BB962C8B-B14F-4D97-AF65-F5344CB8AC3E}">
        <p14:creationId xmlns:p14="http://schemas.microsoft.com/office/powerpoint/2010/main" val="19068789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5_Image with Text be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35E42-963D-4662-B3C7-5D82B984D1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7951"/>
            <a:ext cx="12192000" cy="6858000"/>
          </a:xfrm>
          <a:prstGeom prst="rect">
            <a:avLst/>
          </a:prstGeom>
        </p:spPr>
      </p:pic>
      <p:sp>
        <p:nvSpPr>
          <p:cNvPr id="11" name="Title 1">
            <a:extLst>
              <a:ext uri="{FF2B5EF4-FFF2-40B4-BE49-F238E27FC236}">
                <a16:creationId xmlns:a16="http://schemas.microsoft.com/office/drawing/2014/main" id="{4E19DA51-65E3-4DD4-9724-6FA791ACB089}"/>
              </a:ext>
            </a:extLst>
          </p:cNvPr>
          <p:cNvSpPr>
            <a:spLocks noGrp="1"/>
          </p:cNvSpPr>
          <p:nvPr>
            <p:ph type="title" hasCustomPrompt="1"/>
          </p:nvPr>
        </p:nvSpPr>
        <p:spPr>
          <a:xfrm>
            <a:off x="731443" y="1326204"/>
            <a:ext cx="10758852" cy="512678"/>
          </a:xfrm>
          <a:prstGeom prst="rect">
            <a:avLst/>
          </a:prstGeom>
        </p:spPr>
        <p:txBody>
          <a:bodyPr>
            <a:noAutofit/>
          </a:bodyPr>
          <a:lstStyle>
            <a:lvl1pPr algn="l">
              <a:defRPr sz="2800" b="1">
                <a:solidFill>
                  <a:srgbClr val="00B2BD"/>
                </a:solidFill>
                <a:latin typeface="Calibri" panose="020F0502020204030204" pitchFamily="34" charset="0"/>
                <a:cs typeface="Calibri" panose="020F0502020204030204" pitchFamily="34" charset="0"/>
              </a:defRPr>
            </a:lvl1pPr>
          </a:lstStyle>
          <a:p>
            <a:r>
              <a:rPr lang="en-US"/>
              <a:t>Publications layout (1 – front and back cover)</a:t>
            </a:r>
            <a:endParaRPr lang="en-GB"/>
          </a:p>
        </p:txBody>
      </p:sp>
    </p:spTree>
    <p:extLst>
      <p:ext uri="{BB962C8B-B14F-4D97-AF65-F5344CB8AC3E}">
        <p14:creationId xmlns:p14="http://schemas.microsoft.com/office/powerpoint/2010/main" val="176101204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1A2C68-ADCF-4134-836E-90CD84177A8A}"/>
              </a:ext>
            </a:extLst>
          </p:cNvPr>
          <p:cNvSpPr/>
          <p:nvPr userDrawn="1"/>
        </p:nvSpPr>
        <p:spPr>
          <a:xfrm>
            <a:off x="5969000" y="0"/>
            <a:ext cx="6223000" cy="1336173"/>
          </a:xfrm>
          <a:prstGeom prst="rect">
            <a:avLst/>
          </a:prstGeom>
          <a:solidFill>
            <a:srgbClr val="01244A"/>
          </a:solidFill>
          <a:ln>
            <a:solidFill>
              <a:srgbClr val="01244A"/>
            </a:solid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GB" sz="2400"/>
          </a:p>
        </p:txBody>
      </p:sp>
    </p:spTree>
    <p:extLst>
      <p:ext uri="{BB962C8B-B14F-4D97-AF65-F5344CB8AC3E}">
        <p14:creationId xmlns:p14="http://schemas.microsoft.com/office/powerpoint/2010/main" val="2065333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Image with Text be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35E42-963D-4662-B3C7-5D82B984D18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E19DA51-65E3-4DD4-9724-6FA791ACB089}"/>
              </a:ext>
            </a:extLst>
          </p:cNvPr>
          <p:cNvSpPr>
            <a:spLocks noGrp="1"/>
          </p:cNvSpPr>
          <p:nvPr>
            <p:ph type="title" hasCustomPrompt="1"/>
          </p:nvPr>
        </p:nvSpPr>
        <p:spPr>
          <a:xfrm>
            <a:off x="731443" y="1326204"/>
            <a:ext cx="10758852" cy="512678"/>
          </a:xfrm>
          <a:prstGeom prst="rect">
            <a:avLst/>
          </a:prstGeom>
        </p:spPr>
        <p:txBody>
          <a:bodyPr>
            <a:noAutofit/>
          </a:bodyPr>
          <a:lstStyle>
            <a:lvl1pPr algn="l">
              <a:defRPr sz="2800" b="1">
                <a:solidFill>
                  <a:srgbClr val="00B2BD"/>
                </a:solidFill>
                <a:latin typeface="Calibri" panose="020F0502020204030204" pitchFamily="34" charset="0"/>
                <a:cs typeface="Calibri" panose="020F0502020204030204" pitchFamily="34" charset="0"/>
              </a:defRPr>
            </a:lvl1pPr>
          </a:lstStyle>
          <a:p>
            <a:r>
              <a:rPr lang="en-US"/>
              <a:t>Why a visual identity?</a:t>
            </a:r>
            <a:endParaRPr lang="en-GB"/>
          </a:p>
        </p:txBody>
      </p:sp>
    </p:spTree>
    <p:extLst>
      <p:ext uri="{BB962C8B-B14F-4D97-AF65-F5344CB8AC3E}">
        <p14:creationId xmlns:p14="http://schemas.microsoft.com/office/powerpoint/2010/main" val="40970861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5FA294A-461A-4850-9138-F047034B96CA}"/>
              </a:ext>
            </a:extLst>
          </p:cNvPr>
          <p:cNvSpPr/>
          <p:nvPr/>
        </p:nvSpPr>
        <p:spPr>
          <a:xfrm>
            <a:off x="1524001" y="1122363"/>
            <a:ext cx="9143999" cy="4613274"/>
          </a:xfrm>
          <a:prstGeom prst="rect">
            <a:avLst/>
          </a:prstGeom>
          <a:solidFill>
            <a:srgbClr val="3B4A79">
              <a:alpha val="42000"/>
            </a:srgbClr>
          </a:solidFill>
          <a:ln w="984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771E78-B9C8-4655-8175-D60AC02AC567}"/>
              </a:ext>
            </a:extLst>
          </p:cNvPr>
          <p:cNvSpPr>
            <a:spLocks noGrp="1"/>
          </p:cNvSpPr>
          <p:nvPr>
            <p:ph type="ctrTitle" hasCustomPrompt="1"/>
          </p:nvPr>
        </p:nvSpPr>
        <p:spPr>
          <a:xfrm>
            <a:off x="1524000" y="1122363"/>
            <a:ext cx="9144000" cy="2387600"/>
          </a:xfrm>
        </p:spPr>
        <p:txBody>
          <a:bodyPr anchor="b">
            <a:normAutofit/>
          </a:bodyPr>
          <a:lstStyle>
            <a:lvl1pPr marL="0" algn="ctr" defTabSz="457200" rtl="0" eaLnBrk="1" latinLnBrk="0" hangingPunct="1">
              <a:defRPr lang="en-US" sz="3200" b="1" kern="1200" dirty="0">
                <a:solidFill>
                  <a:schemeClr val="bg1"/>
                </a:solidFill>
                <a:latin typeface="+mn-lt"/>
                <a:ea typeface="+mn-ea"/>
                <a:cs typeface="+mn-cs"/>
              </a:defRPr>
            </a:lvl1pPr>
          </a:lstStyle>
          <a:p>
            <a:r>
              <a:rPr lang="en-US"/>
              <a:t>HEADLINE</a:t>
            </a:r>
          </a:p>
        </p:txBody>
      </p:sp>
      <p:sp>
        <p:nvSpPr>
          <p:cNvPr id="3" name="Subtitle 2">
            <a:extLst>
              <a:ext uri="{FF2B5EF4-FFF2-40B4-BE49-F238E27FC236}">
                <a16:creationId xmlns:a16="http://schemas.microsoft.com/office/drawing/2014/main" id="{62F84A05-C7D9-4DFF-9AEE-676EEE05C5A0}"/>
              </a:ext>
            </a:extLst>
          </p:cNvPr>
          <p:cNvSpPr>
            <a:spLocks noGrp="1"/>
          </p:cNvSpPr>
          <p:nvPr>
            <p:ph type="subTitle" idx="1" hasCustomPrompt="1"/>
          </p:nvPr>
        </p:nvSpPr>
        <p:spPr>
          <a:xfrm>
            <a:off x="1524000" y="3726610"/>
            <a:ext cx="9144000" cy="1811547"/>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6" name="UNOOSA logo" descr="A close up of a logo&#10;&#10;Description automatically generated">
            <a:extLst>
              <a:ext uri="{FF2B5EF4-FFF2-40B4-BE49-F238E27FC236}">
                <a16:creationId xmlns:a16="http://schemas.microsoft.com/office/drawing/2014/main" id="{89450662-6A2B-44BB-9FA8-75EDB9C57A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886" y="357344"/>
            <a:ext cx="2597017" cy="567539"/>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1F77FA32-15BF-4D9D-9175-DBD967F7A5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3048" y="288621"/>
            <a:ext cx="2146066" cy="617095"/>
          </a:xfrm>
          <a:prstGeom prst="rect">
            <a:avLst/>
          </a:prstGeom>
        </p:spPr>
      </p:pic>
    </p:spTree>
    <p:extLst>
      <p:ext uri="{BB962C8B-B14F-4D97-AF65-F5344CB8AC3E}">
        <p14:creationId xmlns:p14="http://schemas.microsoft.com/office/powerpoint/2010/main" val="27765639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1C44507-3DB2-4282-8DB8-E541193712AC}"/>
              </a:ext>
            </a:extLst>
          </p:cNvPr>
          <p:cNvSpPr/>
          <p:nvPr/>
        </p:nvSpPr>
        <p:spPr>
          <a:xfrm>
            <a:off x="0" y="1160463"/>
            <a:ext cx="12192000" cy="522128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1D14B8-7687-411F-87EF-618977ECE1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88AD52-F3F2-4DF9-8D42-0F213053BC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A804A5-45A9-4748-AF13-62E3B914C6FF}"/>
              </a:ext>
            </a:extLst>
          </p:cNvPr>
          <p:cNvSpPr>
            <a:spLocks noGrp="1"/>
          </p:cNvSpPr>
          <p:nvPr>
            <p:ph type="dt" sz="half" idx="10"/>
          </p:nvPr>
        </p:nvSpPr>
        <p:spPr/>
        <p:txBody>
          <a:bodyPr/>
          <a:lstStyle/>
          <a:p>
            <a:fld id="{C366CD94-C71D-4D17-B349-75D8F6BF6545}" type="datetime3">
              <a:rPr lang="en-US" smtClean="0"/>
              <a:t>26 November 2023</a:t>
            </a:fld>
            <a:endParaRPr lang="en-US"/>
          </a:p>
        </p:txBody>
      </p:sp>
      <p:sp>
        <p:nvSpPr>
          <p:cNvPr id="6" name="Footer Placeholder 5">
            <a:extLst>
              <a:ext uri="{FF2B5EF4-FFF2-40B4-BE49-F238E27FC236}">
                <a16:creationId xmlns:a16="http://schemas.microsoft.com/office/drawing/2014/main" id="{3A5698AE-DCDB-41A7-972B-DDA415FC15A6}"/>
              </a:ext>
            </a:extLst>
          </p:cNvPr>
          <p:cNvSpPr>
            <a:spLocks noGrp="1"/>
          </p:cNvSpPr>
          <p:nvPr>
            <p:ph type="ftr" sz="quarter" idx="11"/>
          </p:nvPr>
        </p:nvSpPr>
        <p:spPr/>
        <p:txBody>
          <a:bodyPr/>
          <a:lstStyle/>
          <a:p>
            <a:r>
              <a:rPr lang="en-US"/>
              <a:t>www.un</a:t>
            </a:r>
            <a:r>
              <a:rPr lang="en-DE"/>
              <a:t>-spider</a:t>
            </a:r>
            <a:r>
              <a:rPr lang="en-US"/>
              <a:t>.org</a:t>
            </a:r>
          </a:p>
        </p:txBody>
      </p:sp>
    </p:spTree>
    <p:extLst>
      <p:ext uri="{BB962C8B-B14F-4D97-AF65-F5344CB8AC3E}">
        <p14:creationId xmlns:p14="http://schemas.microsoft.com/office/powerpoint/2010/main" val="24241467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90CB2E1-E702-408C-A847-A1A100E9E893}"/>
              </a:ext>
            </a:extLst>
          </p:cNvPr>
          <p:cNvSpPr/>
          <p:nvPr/>
        </p:nvSpPr>
        <p:spPr>
          <a:xfrm>
            <a:off x="0" y="1160464"/>
            <a:ext cx="12192000" cy="522128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48941EA-B372-4F7C-8FDC-CFF5CFA1C819}"/>
              </a:ext>
            </a:extLst>
          </p:cNvPr>
          <p:cNvSpPr>
            <a:spLocks noGrp="1"/>
          </p:cNvSpPr>
          <p:nvPr>
            <p:ph sz="half" idx="1"/>
          </p:nvPr>
        </p:nvSpPr>
        <p:spPr>
          <a:xfrm>
            <a:off x="406400" y="1323975"/>
            <a:ext cx="5562601"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3FF6D7-AED7-43C0-9E25-4A6F520D9644}"/>
              </a:ext>
            </a:extLst>
          </p:cNvPr>
          <p:cNvSpPr>
            <a:spLocks noGrp="1"/>
          </p:cNvSpPr>
          <p:nvPr>
            <p:ph sz="half" idx="2"/>
          </p:nvPr>
        </p:nvSpPr>
        <p:spPr>
          <a:xfrm>
            <a:off x="6223000" y="1323975"/>
            <a:ext cx="55499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0C6EBE-4F93-44BC-9DE3-F342B12E3DBC}"/>
              </a:ext>
            </a:extLst>
          </p:cNvPr>
          <p:cNvSpPr>
            <a:spLocks noGrp="1"/>
          </p:cNvSpPr>
          <p:nvPr>
            <p:ph type="dt" sz="half" idx="10"/>
          </p:nvPr>
        </p:nvSpPr>
        <p:spPr/>
        <p:txBody>
          <a:bodyPr/>
          <a:lstStyle/>
          <a:p>
            <a:fld id="{2AA848CC-31B6-44A3-8121-F6FB8B1065F7}" type="datetime3">
              <a:rPr lang="en-US" smtClean="0"/>
              <a:t>26 November 2023</a:t>
            </a:fld>
            <a:endParaRPr lang="en-US"/>
          </a:p>
        </p:txBody>
      </p:sp>
      <p:sp>
        <p:nvSpPr>
          <p:cNvPr id="8" name="Title 7">
            <a:extLst>
              <a:ext uri="{FF2B5EF4-FFF2-40B4-BE49-F238E27FC236}">
                <a16:creationId xmlns:a16="http://schemas.microsoft.com/office/drawing/2014/main" id="{1D5B7AC7-5DEB-48E8-AE3B-DE1C199AC73A}"/>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CB119D90-6F46-474E-AD16-1A63995D2D42}"/>
              </a:ext>
            </a:extLst>
          </p:cNvPr>
          <p:cNvSpPr>
            <a:spLocks noGrp="1"/>
          </p:cNvSpPr>
          <p:nvPr>
            <p:ph type="ftr" sz="quarter" idx="11"/>
          </p:nvPr>
        </p:nvSpPr>
        <p:spPr/>
        <p:txBody>
          <a:bodyPr/>
          <a:lstStyle/>
          <a:p>
            <a:r>
              <a:rPr lang="en-US"/>
              <a:t>www.</a:t>
            </a:r>
            <a:r>
              <a:rPr lang="en-DE"/>
              <a:t>un-spider</a:t>
            </a:r>
            <a:r>
              <a:rPr lang="en-US"/>
              <a:t>.org</a:t>
            </a:r>
          </a:p>
        </p:txBody>
      </p:sp>
    </p:spTree>
    <p:extLst>
      <p:ext uri="{BB962C8B-B14F-4D97-AF65-F5344CB8AC3E}">
        <p14:creationId xmlns:p14="http://schemas.microsoft.com/office/powerpoint/2010/main" val="3465086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B3347-FE17-4C1B-B114-63CC95FDB9B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47C1EF7-ECAC-4E1C-8656-A383812CB278}"/>
              </a:ext>
            </a:extLst>
          </p:cNvPr>
          <p:cNvSpPr>
            <a:spLocks noGrp="1"/>
          </p:cNvSpPr>
          <p:nvPr>
            <p:ph type="dt" sz="half" idx="10"/>
          </p:nvPr>
        </p:nvSpPr>
        <p:spPr/>
        <p:txBody>
          <a:bodyPr/>
          <a:lstStyle/>
          <a:p>
            <a:fld id="{85B66976-F11C-402A-9013-4C0D8E076EE8}" type="datetimeFigureOut">
              <a:rPr lang="en-GB" smtClean="0"/>
              <a:t>26/11/2023</a:t>
            </a:fld>
            <a:endParaRPr lang="en-GB"/>
          </a:p>
        </p:txBody>
      </p:sp>
      <p:sp>
        <p:nvSpPr>
          <p:cNvPr id="4" name="Footer Placeholder 3">
            <a:extLst>
              <a:ext uri="{FF2B5EF4-FFF2-40B4-BE49-F238E27FC236}">
                <a16:creationId xmlns:a16="http://schemas.microsoft.com/office/drawing/2014/main" id="{78DAF892-BF9D-401B-9CF0-49223BCB61B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1FD831C-86A0-43A0-8BA6-13DC03CAC237}"/>
              </a:ext>
            </a:extLst>
          </p:cNvPr>
          <p:cNvSpPr>
            <a:spLocks noGrp="1"/>
          </p:cNvSpPr>
          <p:nvPr>
            <p:ph type="sldNum" sz="quarter" idx="12"/>
          </p:nvPr>
        </p:nvSpPr>
        <p:spPr/>
        <p:txBody>
          <a:bodyPr/>
          <a:lstStyle/>
          <a:p>
            <a:fld id="{911E474F-D880-4DE0-BF8D-2E75A0B57048}" type="slidenum">
              <a:rPr lang="en-GB" smtClean="0"/>
              <a:t>‹#›</a:t>
            </a:fld>
            <a:endParaRPr lang="en-GB"/>
          </a:p>
        </p:txBody>
      </p:sp>
    </p:spTree>
    <p:extLst>
      <p:ext uri="{BB962C8B-B14F-4D97-AF65-F5344CB8AC3E}">
        <p14:creationId xmlns:p14="http://schemas.microsoft.com/office/powerpoint/2010/main" val="35923559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FBE0F22C-7134-4C9E-8990-2F24A2451DB0}"/>
              </a:ext>
            </a:extLst>
          </p:cNvPr>
          <p:cNvSpPr/>
          <p:nvPr/>
        </p:nvSpPr>
        <p:spPr>
          <a:xfrm>
            <a:off x="0" y="1160463"/>
            <a:ext cx="12192000" cy="522128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0320BF-EF7B-474F-837A-A67681A9DC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82F647-A461-41FE-A3D8-9D18F87ED30F}"/>
              </a:ext>
            </a:extLst>
          </p:cNvPr>
          <p:cNvSpPr>
            <a:spLocks noGrp="1"/>
          </p:cNvSpPr>
          <p:nvPr>
            <p:ph type="dt" sz="half" idx="10"/>
          </p:nvPr>
        </p:nvSpPr>
        <p:spPr/>
        <p:txBody>
          <a:bodyPr/>
          <a:lstStyle/>
          <a:p>
            <a:fld id="{02846D61-D7AA-4E1E-B0EA-67344022BE08}" type="datetime3">
              <a:rPr lang="en-US" smtClean="0"/>
              <a:t>26 November 2023</a:t>
            </a:fld>
            <a:endParaRPr lang="en-US"/>
          </a:p>
        </p:txBody>
      </p:sp>
      <p:sp>
        <p:nvSpPr>
          <p:cNvPr id="5" name="Footer Placeholder 4">
            <a:extLst>
              <a:ext uri="{FF2B5EF4-FFF2-40B4-BE49-F238E27FC236}">
                <a16:creationId xmlns:a16="http://schemas.microsoft.com/office/drawing/2014/main" id="{B43ED994-1425-47B2-AD7E-BC14AF982501}"/>
              </a:ext>
            </a:extLst>
          </p:cNvPr>
          <p:cNvSpPr>
            <a:spLocks noGrp="1"/>
          </p:cNvSpPr>
          <p:nvPr>
            <p:ph type="ftr" sz="quarter" idx="11"/>
          </p:nvPr>
        </p:nvSpPr>
        <p:spPr/>
        <p:txBody>
          <a:bodyPr/>
          <a:lstStyle/>
          <a:p>
            <a:r>
              <a:rPr lang="en-US"/>
              <a:t>www.</a:t>
            </a:r>
            <a:r>
              <a:rPr lang="en-DE"/>
              <a:t>un-spider</a:t>
            </a:r>
            <a:r>
              <a:rPr lang="en-US"/>
              <a:t>.org</a:t>
            </a:r>
          </a:p>
        </p:txBody>
      </p:sp>
    </p:spTree>
    <p:extLst>
      <p:ext uri="{BB962C8B-B14F-4D97-AF65-F5344CB8AC3E}">
        <p14:creationId xmlns:p14="http://schemas.microsoft.com/office/powerpoint/2010/main" val="269027427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1581FFE-6AA0-40EA-A366-94AE4EC3A982}"/>
              </a:ext>
            </a:extLst>
          </p:cNvPr>
          <p:cNvSpPr/>
          <p:nvPr/>
        </p:nvSpPr>
        <p:spPr>
          <a:xfrm>
            <a:off x="0" y="1160463"/>
            <a:ext cx="12192000" cy="522128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07E70466-5732-4EB0-81DD-516F768B68C3}"/>
              </a:ext>
            </a:extLst>
          </p:cNvPr>
          <p:cNvSpPr>
            <a:spLocks noGrp="1"/>
          </p:cNvSpPr>
          <p:nvPr>
            <p:ph type="pic" idx="1"/>
          </p:nvPr>
        </p:nvSpPr>
        <p:spPr>
          <a:xfrm>
            <a:off x="5183188" y="1403349"/>
            <a:ext cx="6673848" cy="48656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979A326-A69C-44BD-B0AF-07B4B5E85FC0}"/>
              </a:ext>
            </a:extLst>
          </p:cNvPr>
          <p:cNvSpPr>
            <a:spLocks noGrp="1"/>
          </p:cNvSpPr>
          <p:nvPr>
            <p:ph type="body" sz="half" idx="2"/>
          </p:nvPr>
        </p:nvSpPr>
        <p:spPr>
          <a:xfrm>
            <a:off x="334964" y="1411287"/>
            <a:ext cx="4437062" cy="48656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5E940F-399E-4F57-8593-C0EE37FE9BED}"/>
              </a:ext>
            </a:extLst>
          </p:cNvPr>
          <p:cNvSpPr>
            <a:spLocks noGrp="1"/>
          </p:cNvSpPr>
          <p:nvPr>
            <p:ph type="dt" sz="half" idx="10"/>
          </p:nvPr>
        </p:nvSpPr>
        <p:spPr/>
        <p:txBody>
          <a:bodyPr/>
          <a:lstStyle/>
          <a:p>
            <a:fld id="{D6DCCA46-63EF-4B2E-9ABD-46BD6923F861}" type="datetime3">
              <a:rPr lang="en-US" smtClean="0"/>
              <a:t>26 November 2023</a:t>
            </a:fld>
            <a:endParaRPr lang="en-US"/>
          </a:p>
        </p:txBody>
      </p:sp>
      <p:sp>
        <p:nvSpPr>
          <p:cNvPr id="8" name="Title 7">
            <a:extLst>
              <a:ext uri="{FF2B5EF4-FFF2-40B4-BE49-F238E27FC236}">
                <a16:creationId xmlns:a16="http://schemas.microsoft.com/office/drawing/2014/main" id="{19640202-2146-44FA-9392-0E1B4C71F1AB}"/>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19B2877D-D878-49CC-A718-C0076B92A6FD}"/>
              </a:ext>
            </a:extLst>
          </p:cNvPr>
          <p:cNvSpPr>
            <a:spLocks noGrp="1"/>
          </p:cNvSpPr>
          <p:nvPr>
            <p:ph type="ftr" sz="quarter" idx="11"/>
          </p:nvPr>
        </p:nvSpPr>
        <p:spPr/>
        <p:txBody>
          <a:bodyPr/>
          <a:lstStyle/>
          <a:p>
            <a:r>
              <a:rPr lang="en-US"/>
              <a:t>www.</a:t>
            </a:r>
            <a:r>
              <a:rPr lang="en-DE"/>
              <a:t>un-spider</a:t>
            </a:r>
            <a:r>
              <a:rPr lang="en-US"/>
              <a:t>.org</a:t>
            </a:r>
          </a:p>
        </p:txBody>
      </p:sp>
    </p:spTree>
    <p:extLst>
      <p:ext uri="{BB962C8B-B14F-4D97-AF65-F5344CB8AC3E}">
        <p14:creationId xmlns:p14="http://schemas.microsoft.com/office/powerpoint/2010/main" val="24503170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10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D5B709-3FD7-4961-9CF7-AD87C7D07CDA}"/>
              </a:ext>
            </a:extLst>
          </p:cNvPr>
          <p:cNvPicPr>
            <a:picLocks noChangeAspect="1"/>
          </p:cNvPicPr>
          <p:nvPr/>
        </p:nvPicPr>
        <p:blipFill rotWithShape="1">
          <a:blip r:embed="rId2">
            <a:extLst>
              <a:ext uri="{28A0092B-C50C-407E-A947-70E740481C1C}">
                <a14:useLocalDpi xmlns:a14="http://schemas.microsoft.com/office/drawing/2010/main" val="0"/>
              </a:ext>
            </a:extLst>
          </a:blip>
          <a:srcRect l="11032" t="24712" r="11033" b="16759"/>
          <a:stretch/>
        </p:blipFill>
        <p:spPr>
          <a:xfrm>
            <a:off x="0" y="0"/>
            <a:ext cx="12192000" cy="6858000"/>
          </a:xfrm>
          <a:prstGeom prst="rect">
            <a:avLst/>
          </a:prstGeom>
        </p:spPr>
      </p:pic>
      <p:sp useBgFill="1">
        <p:nvSpPr>
          <p:cNvPr id="6" name="Rectangle 5">
            <a:extLst>
              <a:ext uri="{FF2B5EF4-FFF2-40B4-BE49-F238E27FC236}">
                <a16:creationId xmlns:a16="http://schemas.microsoft.com/office/drawing/2014/main" id="{FBE0F22C-7134-4C9E-8990-2F24A2451DB0}"/>
              </a:ext>
            </a:extLst>
          </p:cNvPr>
          <p:cNvSpPr/>
          <p:nvPr/>
        </p:nvSpPr>
        <p:spPr>
          <a:xfrm>
            <a:off x="0" y="1160464"/>
            <a:ext cx="12192000" cy="522128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5279231-4D7A-4ED5-B975-065FA95EE40C}"/>
              </a:ext>
            </a:extLst>
          </p:cNvPr>
          <p:cNvSpPr>
            <a:spLocks noGrp="1"/>
          </p:cNvSpPr>
          <p:nvPr>
            <p:ph type="title"/>
          </p:nvPr>
        </p:nvSpPr>
        <p:spPr/>
        <p:txBody>
          <a:bodyPr/>
          <a:lstStyle/>
          <a:p>
            <a:r>
              <a:rPr lang="en-US"/>
              <a:t>Click to edit Master title style</a:t>
            </a:r>
          </a:p>
        </p:txBody>
      </p:sp>
      <p:sp>
        <p:nvSpPr>
          <p:cNvPr id="9" name="Date Placeholder 8">
            <a:extLst>
              <a:ext uri="{FF2B5EF4-FFF2-40B4-BE49-F238E27FC236}">
                <a16:creationId xmlns:a16="http://schemas.microsoft.com/office/drawing/2014/main" id="{7A2B0EF7-ADCB-4093-A6A3-8288E69E47E7}"/>
              </a:ext>
            </a:extLst>
          </p:cNvPr>
          <p:cNvSpPr>
            <a:spLocks noGrp="1"/>
          </p:cNvSpPr>
          <p:nvPr>
            <p:ph type="dt" sz="half" idx="10"/>
          </p:nvPr>
        </p:nvSpPr>
        <p:spPr/>
        <p:txBody>
          <a:bodyPr/>
          <a:lstStyle/>
          <a:p>
            <a:fld id="{911F8ED6-2B89-4FF4-8C4F-72CCDD443A09}" type="datetime3">
              <a:rPr lang="en-US" smtClean="0"/>
              <a:t>26 November 2023</a:t>
            </a:fld>
            <a:endParaRPr lang="en-US"/>
          </a:p>
        </p:txBody>
      </p:sp>
      <p:sp>
        <p:nvSpPr>
          <p:cNvPr id="2" name="Footer Placeholder 1">
            <a:extLst>
              <a:ext uri="{FF2B5EF4-FFF2-40B4-BE49-F238E27FC236}">
                <a16:creationId xmlns:a16="http://schemas.microsoft.com/office/drawing/2014/main" id="{D6E43F2D-AE01-4CFF-AF25-DB3EEBD16784}"/>
              </a:ext>
            </a:extLst>
          </p:cNvPr>
          <p:cNvSpPr>
            <a:spLocks noGrp="1"/>
          </p:cNvSpPr>
          <p:nvPr>
            <p:ph type="ftr" sz="quarter" idx="13"/>
          </p:nvPr>
        </p:nvSpPr>
        <p:spPr/>
        <p:txBody>
          <a:bodyPr/>
          <a:lstStyle/>
          <a:p>
            <a:r>
              <a:rPr lang="en-US"/>
              <a:t>www.</a:t>
            </a:r>
            <a:r>
              <a:rPr lang="en-DE"/>
              <a:t>un-spider</a:t>
            </a:r>
            <a:r>
              <a:rPr lang="en-US"/>
              <a:t>.org</a:t>
            </a:r>
          </a:p>
        </p:txBody>
      </p:sp>
      <p:pic>
        <p:nvPicPr>
          <p:cNvPr id="8" name="UNOOSA logo" descr="A close up of a logo&#10;&#10;Description automatically generated">
            <a:extLst>
              <a:ext uri="{FF2B5EF4-FFF2-40B4-BE49-F238E27FC236}">
                <a16:creationId xmlns:a16="http://schemas.microsoft.com/office/drawing/2014/main" id="{9E06EA0F-6DA5-4991-A44B-8A8621C621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3686" y="423061"/>
            <a:ext cx="2597017" cy="567539"/>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2F5CF02A-B47F-411B-93D3-93BB73CC31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5947" y="395692"/>
            <a:ext cx="2146066" cy="617095"/>
          </a:xfrm>
          <a:prstGeom prst="rect">
            <a:avLst/>
          </a:prstGeom>
        </p:spPr>
      </p:pic>
    </p:spTree>
    <p:extLst>
      <p:ext uri="{BB962C8B-B14F-4D97-AF65-F5344CB8AC3E}">
        <p14:creationId xmlns:p14="http://schemas.microsoft.com/office/powerpoint/2010/main" val="752643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9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D5B709-3FD7-4961-9CF7-AD87C7D07CD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8046" t="31034"/>
          <a:stretch/>
        </p:blipFill>
        <p:spPr>
          <a:xfrm>
            <a:off x="0" y="-1"/>
            <a:ext cx="12192000" cy="6858001"/>
          </a:xfrm>
          <a:prstGeom prst="rect">
            <a:avLst/>
          </a:prstGeom>
        </p:spPr>
      </p:pic>
      <p:sp useBgFill="1">
        <p:nvSpPr>
          <p:cNvPr id="6" name="Rectangle 5">
            <a:extLst>
              <a:ext uri="{FF2B5EF4-FFF2-40B4-BE49-F238E27FC236}">
                <a16:creationId xmlns:a16="http://schemas.microsoft.com/office/drawing/2014/main" id="{FBE0F22C-7134-4C9E-8990-2F24A2451DB0}"/>
              </a:ext>
            </a:extLst>
          </p:cNvPr>
          <p:cNvSpPr/>
          <p:nvPr/>
        </p:nvSpPr>
        <p:spPr>
          <a:xfrm>
            <a:off x="0" y="1160464"/>
            <a:ext cx="12192000" cy="522128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D5279231-4D7A-4ED5-B975-065FA95EE40C}"/>
              </a:ext>
            </a:extLst>
          </p:cNvPr>
          <p:cNvSpPr>
            <a:spLocks noGrp="1"/>
          </p:cNvSpPr>
          <p:nvPr>
            <p:ph type="title"/>
          </p:nvPr>
        </p:nvSpPr>
        <p:spPr/>
        <p:txBody>
          <a:bodyPr/>
          <a:lstStyle/>
          <a:p>
            <a:r>
              <a:rPr lang="en-US"/>
              <a:t>Click to edit Master title style</a:t>
            </a:r>
          </a:p>
        </p:txBody>
      </p:sp>
      <p:sp>
        <p:nvSpPr>
          <p:cNvPr id="9" name="Date Placeholder 8">
            <a:extLst>
              <a:ext uri="{FF2B5EF4-FFF2-40B4-BE49-F238E27FC236}">
                <a16:creationId xmlns:a16="http://schemas.microsoft.com/office/drawing/2014/main" id="{7A2B0EF7-ADCB-4093-A6A3-8288E69E47E7}"/>
              </a:ext>
            </a:extLst>
          </p:cNvPr>
          <p:cNvSpPr>
            <a:spLocks noGrp="1"/>
          </p:cNvSpPr>
          <p:nvPr>
            <p:ph type="dt" sz="half" idx="10"/>
          </p:nvPr>
        </p:nvSpPr>
        <p:spPr/>
        <p:txBody>
          <a:bodyPr/>
          <a:lstStyle/>
          <a:p>
            <a:fld id="{911F8ED6-2B89-4FF4-8C4F-72CCDD443A09}" type="datetime3">
              <a:rPr lang="en-US" smtClean="0"/>
              <a:t>26 November 2023</a:t>
            </a:fld>
            <a:endParaRPr lang="en-US"/>
          </a:p>
        </p:txBody>
      </p:sp>
      <p:sp>
        <p:nvSpPr>
          <p:cNvPr id="2" name="Footer Placeholder 1">
            <a:extLst>
              <a:ext uri="{FF2B5EF4-FFF2-40B4-BE49-F238E27FC236}">
                <a16:creationId xmlns:a16="http://schemas.microsoft.com/office/drawing/2014/main" id="{D6E43F2D-AE01-4CFF-AF25-DB3EEBD16784}"/>
              </a:ext>
            </a:extLst>
          </p:cNvPr>
          <p:cNvSpPr>
            <a:spLocks noGrp="1"/>
          </p:cNvSpPr>
          <p:nvPr>
            <p:ph type="ftr" sz="quarter" idx="13"/>
          </p:nvPr>
        </p:nvSpPr>
        <p:spPr/>
        <p:txBody>
          <a:bodyPr/>
          <a:lstStyle/>
          <a:p>
            <a:r>
              <a:rPr lang="en-US"/>
              <a:t>www.</a:t>
            </a:r>
            <a:r>
              <a:rPr lang="en-DE"/>
              <a:t>un-spider</a:t>
            </a:r>
            <a:r>
              <a:rPr lang="en-US"/>
              <a:t>.org</a:t>
            </a:r>
          </a:p>
        </p:txBody>
      </p:sp>
      <p:pic>
        <p:nvPicPr>
          <p:cNvPr id="11" name="UNOOSA logo" descr="A close up of a logo&#10;&#10;Description automatically generated">
            <a:extLst>
              <a:ext uri="{FF2B5EF4-FFF2-40B4-BE49-F238E27FC236}">
                <a16:creationId xmlns:a16="http://schemas.microsoft.com/office/drawing/2014/main" id="{C32298B5-9C16-44D7-B033-8BDBBF50C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3686" y="423061"/>
            <a:ext cx="2597017" cy="567539"/>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3AA52E05-02F9-4EA4-AE2A-E20E20FAD8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5947" y="395692"/>
            <a:ext cx="2146066" cy="617095"/>
          </a:xfrm>
          <a:prstGeom prst="rect">
            <a:avLst/>
          </a:prstGeom>
        </p:spPr>
      </p:pic>
    </p:spTree>
    <p:extLst>
      <p:ext uri="{BB962C8B-B14F-4D97-AF65-F5344CB8AC3E}">
        <p14:creationId xmlns:p14="http://schemas.microsoft.com/office/powerpoint/2010/main" val="13988303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hank_you_slide">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A539DE75-A88F-40DC-B1D5-A7D939CC930A}"/>
              </a:ext>
            </a:extLst>
          </p:cNvPr>
          <p:cNvCxnSpPr>
            <a:cxnSpLocks/>
          </p:cNvCxnSpPr>
          <p:nvPr/>
        </p:nvCxnSpPr>
        <p:spPr>
          <a:xfrm flipV="1">
            <a:off x="1030599" y="4553751"/>
            <a:ext cx="2306490" cy="8626"/>
          </a:xfrm>
          <a:prstGeom prst="line">
            <a:avLst/>
          </a:prstGeom>
          <a:ln w="69850">
            <a:solidFill>
              <a:schemeClr val="accent3"/>
            </a:solidFill>
          </a:ln>
        </p:spPr>
        <p:style>
          <a:lnRef idx="1">
            <a:schemeClr val="accent1"/>
          </a:lnRef>
          <a:fillRef idx="0">
            <a:schemeClr val="accent1"/>
          </a:fillRef>
          <a:effectRef idx="0">
            <a:schemeClr val="accent1"/>
          </a:effectRef>
          <a:fontRef idx="minor">
            <a:schemeClr val="tx1"/>
          </a:fontRef>
        </p:style>
      </p:cxnSp>
      <p:sp>
        <p:nvSpPr>
          <p:cNvPr id="3" name="Date Placeholder 2">
            <a:extLst>
              <a:ext uri="{FF2B5EF4-FFF2-40B4-BE49-F238E27FC236}">
                <a16:creationId xmlns:a16="http://schemas.microsoft.com/office/drawing/2014/main" id="{2178562C-5A16-4CF5-8897-2CD3B0602C2E}"/>
              </a:ext>
            </a:extLst>
          </p:cNvPr>
          <p:cNvSpPr>
            <a:spLocks noGrp="1"/>
          </p:cNvSpPr>
          <p:nvPr>
            <p:ph type="dt" sz="half" idx="10"/>
          </p:nvPr>
        </p:nvSpPr>
        <p:spPr/>
        <p:txBody>
          <a:bodyPr/>
          <a:lstStyle/>
          <a:p>
            <a:fld id="{D8B05A7F-1F8F-43CF-B87A-58FD2AFB745D}" type="datetime3">
              <a:rPr lang="en-US" smtClean="0"/>
              <a:t>26 November 2023</a:t>
            </a:fld>
            <a:endParaRPr lang="en-US"/>
          </a:p>
        </p:txBody>
      </p:sp>
      <p:sp>
        <p:nvSpPr>
          <p:cNvPr id="4" name="Footer Placeholder 3">
            <a:extLst>
              <a:ext uri="{FF2B5EF4-FFF2-40B4-BE49-F238E27FC236}">
                <a16:creationId xmlns:a16="http://schemas.microsoft.com/office/drawing/2014/main" id="{26BBB618-CF2E-47F1-847C-94C443A2D00D}"/>
              </a:ext>
            </a:extLst>
          </p:cNvPr>
          <p:cNvSpPr>
            <a:spLocks noGrp="1"/>
          </p:cNvSpPr>
          <p:nvPr>
            <p:ph type="ftr" sz="quarter" idx="11"/>
          </p:nvPr>
        </p:nvSpPr>
        <p:spPr/>
        <p:txBody>
          <a:bodyPr/>
          <a:lstStyle/>
          <a:p>
            <a:r>
              <a:rPr lang="en-US"/>
              <a:t>www.un-spider.org</a:t>
            </a:r>
          </a:p>
        </p:txBody>
      </p:sp>
      <p:sp>
        <p:nvSpPr>
          <p:cNvPr id="5" name="TextBox 4">
            <a:extLst>
              <a:ext uri="{FF2B5EF4-FFF2-40B4-BE49-F238E27FC236}">
                <a16:creationId xmlns:a16="http://schemas.microsoft.com/office/drawing/2014/main" id="{3078F667-05E4-4C1B-92BC-1EA89381B29D}"/>
              </a:ext>
            </a:extLst>
          </p:cNvPr>
          <p:cNvSpPr txBox="1"/>
          <p:nvPr/>
        </p:nvSpPr>
        <p:spPr>
          <a:xfrm>
            <a:off x="926904" y="3845865"/>
            <a:ext cx="7423466" cy="707886"/>
          </a:xfrm>
          <a:prstGeom prst="rect">
            <a:avLst/>
          </a:prstGeom>
          <a:noFill/>
        </p:spPr>
        <p:txBody>
          <a:bodyPr wrap="square" rtlCol="0">
            <a:spAutoFit/>
          </a:bodyPr>
          <a:lstStyle/>
          <a:p>
            <a:r>
              <a:rPr lang="en-DE" sz="4000">
                <a:solidFill>
                  <a:schemeClr val="bg1"/>
                </a:solidFill>
              </a:rPr>
              <a:t>T</a:t>
            </a:r>
            <a:r>
              <a:rPr lang="en-US" sz="4000">
                <a:solidFill>
                  <a:schemeClr val="bg1"/>
                </a:solidFill>
              </a:rPr>
              <a:t>h</a:t>
            </a:r>
            <a:r>
              <a:rPr lang="en-DE" sz="4000">
                <a:solidFill>
                  <a:schemeClr val="bg1"/>
                </a:solidFill>
              </a:rPr>
              <a:t>a</a:t>
            </a:r>
            <a:r>
              <a:rPr lang="en-US" sz="4000">
                <a:solidFill>
                  <a:schemeClr val="bg1"/>
                </a:solidFill>
              </a:rPr>
              <a:t>n</a:t>
            </a:r>
            <a:r>
              <a:rPr lang="en-DE" sz="4000">
                <a:solidFill>
                  <a:schemeClr val="bg1"/>
                </a:solidFill>
              </a:rPr>
              <a:t>k </a:t>
            </a:r>
            <a:r>
              <a:rPr lang="en-US" sz="4000">
                <a:solidFill>
                  <a:schemeClr val="bg1"/>
                </a:solidFill>
              </a:rPr>
              <a:t>y</a:t>
            </a:r>
            <a:r>
              <a:rPr lang="en-DE" sz="4000">
                <a:solidFill>
                  <a:schemeClr val="bg1"/>
                </a:solidFill>
              </a:rPr>
              <a:t>o</a:t>
            </a:r>
            <a:r>
              <a:rPr lang="en-US" sz="4000">
                <a:solidFill>
                  <a:schemeClr val="bg1"/>
                </a:solidFill>
              </a:rPr>
              <a:t>u</a:t>
            </a:r>
          </a:p>
        </p:txBody>
      </p:sp>
      <p:sp>
        <p:nvSpPr>
          <p:cNvPr id="6" name="Text Placeholder 5">
            <a:extLst>
              <a:ext uri="{FF2B5EF4-FFF2-40B4-BE49-F238E27FC236}">
                <a16:creationId xmlns:a16="http://schemas.microsoft.com/office/drawing/2014/main" id="{C22E9030-5DB5-401D-BDB7-3B5CC094BD98}"/>
              </a:ext>
            </a:extLst>
          </p:cNvPr>
          <p:cNvSpPr>
            <a:spLocks noGrp="1"/>
          </p:cNvSpPr>
          <p:nvPr>
            <p:ph type="body" sz="quarter" idx="12" hasCustomPrompt="1"/>
          </p:nvPr>
        </p:nvSpPr>
        <p:spPr>
          <a:xfrm>
            <a:off x="1030599" y="4767114"/>
            <a:ext cx="3378200" cy="343117"/>
          </a:xfrm>
        </p:spPr>
        <p:txBody>
          <a:bodyPr>
            <a:normAutofit/>
          </a:bodyPr>
          <a:lstStyle>
            <a:lvl1pPr marL="0" indent="0">
              <a:buNone/>
              <a:defRPr lang="en-US" sz="2000" b="0" kern="1200" dirty="0" smtClean="0">
                <a:solidFill>
                  <a:schemeClr val="bg1"/>
                </a:solidFill>
                <a:latin typeface="+mn-lt"/>
                <a:ea typeface="+mn-ea"/>
                <a:cs typeface="+mn-cs"/>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DE"/>
              <a:t>Enter contact e-mail</a:t>
            </a:r>
            <a:endParaRPr lang="en-US"/>
          </a:p>
        </p:txBody>
      </p:sp>
      <p:sp>
        <p:nvSpPr>
          <p:cNvPr id="7" name="TextBox 6">
            <a:extLst>
              <a:ext uri="{FF2B5EF4-FFF2-40B4-BE49-F238E27FC236}">
                <a16:creationId xmlns:a16="http://schemas.microsoft.com/office/drawing/2014/main" id="{A5D9F712-EA08-4E4F-B936-648E9E7643ED}"/>
              </a:ext>
            </a:extLst>
          </p:cNvPr>
          <p:cNvSpPr txBox="1"/>
          <p:nvPr/>
        </p:nvSpPr>
        <p:spPr>
          <a:xfrm>
            <a:off x="9910618" y="5734851"/>
            <a:ext cx="1946420" cy="523220"/>
          </a:xfrm>
          <a:prstGeom prst="rect">
            <a:avLst/>
          </a:prstGeom>
          <a:noFill/>
        </p:spPr>
        <p:txBody>
          <a:bodyPr wrap="square" rtlCol="0">
            <a:spAutoFit/>
          </a:bodyPr>
          <a:lstStyle/>
          <a:p>
            <a:r>
              <a:rPr lang="en-DE" sz="1400" b="1">
                <a:solidFill>
                  <a:schemeClr val="bg1"/>
                </a:solidFill>
              </a:rPr>
              <a:t>@</a:t>
            </a:r>
            <a:r>
              <a:rPr lang="en-US" sz="1400" b="1">
                <a:solidFill>
                  <a:schemeClr val="bg1"/>
                </a:solidFill>
              </a:rPr>
              <a:t>u</a:t>
            </a:r>
            <a:r>
              <a:rPr lang="en-DE" sz="1400" b="1">
                <a:solidFill>
                  <a:schemeClr val="bg1"/>
                </a:solidFill>
              </a:rPr>
              <a:t>n</a:t>
            </a:r>
            <a:r>
              <a:rPr lang="en-US" sz="1400" b="1">
                <a:solidFill>
                  <a:schemeClr val="bg1"/>
                </a:solidFill>
              </a:rPr>
              <a:t>_spider</a:t>
            </a:r>
            <a:endParaRPr lang="en-DE" sz="1400" b="1">
              <a:solidFill>
                <a:schemeClr val="bg1"/>
              </a:solidFill>
            </a:endParaRPr>
          </a:p>
          <a:p>
            <a:r>
              <a:rPr lang="en-DE" sz="1400" b="1">
                <a:solidFill>
                  <a:schemeClr val="bg1"/>
                </a:solidFill>
              </a:rPr>
              <a:t>facebook.com/</a:t>
            </a:r>
            <a:r>
              <a:rPr lang="en-US" sz="1400" b="1" err="1">
                <a:solidFill>
                  <a:schemeClr val="bg1"/>
                </a:solidFill>
              </a:rPr>
              <a:t>unspider</a:t>
            </a:r>
            <a:endParaRPr lang="en-US" sz="1400" b="1">
              <a:solidFill>
                <a:schemeClr val="bg1"/>
              </a:solidFill>
            </a:endParaRPr>
          </a:p>
        </p:txBody>
      </p:sp>
    </p:spTree>
    <p:extLst>
      <p:ext uri="{BB962C8B-B14F-4D97-AF65-F5344CB8AC3E}">
        <p14:creationId xmlns:p14="http://schemas.microsoft.com/office/powerpoint/2010/main" val="7954883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FBE0F22C-7134-4C9E-8990-2F24A2451DB0}"/>
              </a:ext>
            </a:extLst>
          </p:cNvPr>
          <p:cNvSpPr/>
          <p:nvPr/>
        </p:nvSpPr>
        <p:spPr>
          <a:xfrm>
            <a:off x="0" y="1160463"/>
            <a:ext cx="12192000" cy="522128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0320BF-EF7B-474F-837A-A67681A9DC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82F647-A461-41FE-A3D8-9D18F87ED30F}"/>
              </a:ext>
            </a:extLst>
          </p:cNvPr>
          <p:cNvSpPr>
            <a:spLocks noGrp="1"/>
          </p:cNvSpPr>
          <p:nvPr>
            <p:ph type="dt" sz="half" idx="10"/>
          </p:nvPr>
        </p:nvSpPr>
        <p:spPr/>
        <p:txBody>
          <a:bodyPr/>
          <a:lstStyle/>
          <a:p>
            <a:fld id="{25568C3F-8748-4C24-858A-37E5812D0A5E}" type="datetime3">
              <a:rPr lang="en-US" smtClean="0"/>
              <a:t>26 November 2023</a:t>
            </a:fld>
            <a:endParaRPr lang="en-US"/>
          </a:p>
        </p:txBody>
      </p:sp>
      <p:sp>
        <p:nvSpPr>
          <p:cNvPr id="7" name="Rectangle 10">
            <a:extLst>
              <a:ext uri="{FF2B5EF4-FFF2-40B4-BE49-F238E27FC236}">
                <a16:creationId xmlns:a16="http://schemas.microsoft.com/office/drawing/2014/main" id="{3D390BB4-148C-42C6-BE6B-1AB0342A444C}"/>
              </a:ext>
            </a:extLst>
          </p:cNvPr>
          <p:cNvSpPr>
            <a:spLocks noChangeArrowheads="1"/>
          </p:cNvSpPr>
          <p:nvPr/>
        </p:nvSpPr>
        <p:spPr bwMode="auto">
          <a:xfrm>
            <a:off x="9183687" y="1794268"/>
            <a:ext cx="2232025" cy="4392612"/>
          </a:xfrm>
          <a:prstGeom prst="rect">
            <a:avLst/>
          </a:prstGeom>
          <a:solidFill>
            <a:srgbClr val="DCD100"/>
          </a:solidFill>
          <a:ln w="9525" algn="ctr">
            <a:noFill/>
            <a:miter lim="800000"/>
            <a:headEnd/>
            <a:tailEnd/>
          </a:ln>
        </p:spPr>
        <p:txBody>
          <a:bodyPr/>
          <a:lstStyle/>
          <a:p>
            <a:pPr marL="274638" indent="-274638">
              <a:spcBef>
                <a:spcPct val="20000"/>
              </a:spcBef>
              <a:spcAft>
                <a:spcPct val="20000"/>
              </a:spcAft>
              <a:buClr>
                <a:schemeClr val="bg1"/>
              </a:buClr>
              <a:buFont typeface="Arial" charset="0"/>
              <a:buChar char="●"/>
            </a:pPr>
            <a:endParaRPr lang="en-GB"/>
          </a:p>
          <a:p>
            <a:pPr>
              <a:spcBef>
                <a:spcPct val="20000"/>
              </a:spcBef>
              <a:spcAft>
                <a:spcPct val="20000"/>
              </a:spcAft>
              <a:buClr>
                <a:schemeClr val="bg1"/>
              </a:buClr>
            </a:pPr>
            <a:endParaRPr lang="en-GB"/>
          </a:p>
          <a:p>
            <a:pPr marL="0" indent="0">
              <a:spcBef>
                <a:spcPct val="20000"/>
              </a:spcBef>
              <a:spcAft>
                <a:spcPct val="20000"/>
              </a:spcAft>
              <a:buFont typeface="Arial" charset="0"/>
              <a:buNone/>
            </a:pPr>
            <a:endParaRPr lang="en-GB"/>
          </a:p>
        </p:txBody>
      </p:sp>
      <p:sp>
        <p:nvSpPr>
          <p:cNvPr id="8" name="AutoShape 41">
            <a:extLst>
              <a:ext uri="{FF2B5EF4-FFF2-40B4-BE49-F238E27FC236}">
                <a16:creationId xmlns:a16="http://schemas.microsoft.com/office/drawing/2014/main" id="{62462E06-7D56-4B35-8C0B-EF8773728E94}"/>
              </a:ext>
            </a:extLst>
          </p:cNvPr>
          <p:cNvSpPr>
            <a:spLocks noChangeArrowheads="1"/>
          </p:cNvSpPr>
          <p:nvPr/>
        </p:nvSpPr>
        <p:spPr bwMode="auto">
          <a:xfrm>
            <a:off x="6929437" y="1867293"/>
            <a:ext cx="2087563" cy="1081087"/>
          </a:xfrm>
          <a:prstGeom prst="rightArrow">
            <a:avLst>
              <a:gd name="adj1" fmla="val 51269"/>
              <a:gd name="adj2" fmla="val 53008"/>
            </a:avLst>
          </a:prstGeom>
          <a:solidFill>
            <a:srgbClr val="9FC5B2"/>
          </a:solidFill>
          <a:ln w="9525" algn="ctr">
            <a:noFill/>
            <a:miter lim="800000"/>
            <a:headEnd/>
            <a:tailEnd/>
          </a:ln>
        </p:spPr>
        <p:txBody>
          <a:bodyPr anchor="ctr"/>
          <a:lstStyle/>
          <a:p>
            <a:pPr>
              <a:spcBef>
                <a:spcPct val="20000"/>
              </a:spcBef>
              <a:spcAft>
                <a:spcPct val="20000"/>
              </a:spcAft>
              <a:buClr>
                <a:schemeClr val="bg1"/>
              </a:buClr>
            </a:pPr>
            <a:endParaRPr lang="en-GB"/>
          </a:p>
        </p:txBody>
      </p:sp>
      <p:sp>
        <p:nvSpPr>
          <p:cNvPr id="9" name="AutoShape 42">
            <a:extLst>
              <a:ext uri="{FF2B5EF4-FFF2-40B4-BE49-F238E27FC236}">
                <a16:creationId xmlns:a16="http://schemas.microsoft.com/office/drawing/2014/main" id="{00B64266-737F-4748-8622-59B877388B68}"/>
              </a:ext>
            </a:extLst>
          </p:cNvPr>
          <p:cNvSpPr>
            <a:spLocks noChangeArrowheads="1"/>
          </p:cNvSpPr>
          <p:nvPr/>
        </p:nvSpPr>
        <p:spPr bwMode="auto">
          <a:xfrm>
            <a:off x="6929437" y="3450030"/>
            <a:ext cx="2087563" cy="1081088"/>
          </a:xfrm>
          <a:prstGeom prst="rightArrow">
            <a:avLst>
              <a:gd name="adj1" fmla="val 51269"/>
              <a:gd name="adj2" fmla="val 53008"/>
            </a:avLst>
          </a:prstGeom>
          <a:solidFill>
            <a:srgbClr val="F59E00"/>
          </a:solidFill>
          <a:ln w="9525" algn="ctr">
            <a:noFill/>
            <a:miter lim="800000"/>
            <a:headEnd/>
            <a:tailEnd/>
          </a:ln>
        </p:spPr>
        <p:txBody>
          <a:bodyPr anchor="ctr"/>
          <a:lstStyle/>
          <a:p>
            <a:pPr>
              <a:spcBef>
                <a:spcPct val="20000"/>
              </a:spcBef>
              <a:spcAft>
                <a:spcPct val="20000"/>
              </a:spcAft>
              <a:buClr>
                <a:schemeClr val="bg1"/>
              </a:buClr>
            </a:pPr>
            <a:endParaRPr lang="en-GB"/>
          </a:p>
        </p:txBody>
      </p:sp>
      <p:sp>
        <p:nvSpPr>
          <p:cNvPr id="10" name="AutoShape 43">
            <a:extLst>
              <a:ext uri="{FF2B5EF4-FFF2-40B4-BE49-F238E27FC236}">
                <a16:creationId xmlns:a16="http://schemas.microsoft.com/office/drawing/2014/main" id="{50352E90-8899-47F6-9C4C-4875E3A7A13E}"/>
              </a:ext>
            </a:extLst>
          </p:cNvPr>
          <p:cNvSpPr>
            <a:spLocks noChangeArrowheads="1"/>
          </p:cNvSpPr>
          <p:nvPr/>
        </p:nvSpPr>
        <p:spPr bwMode="auto">
          <a:xfrm>
            <a:off x="6929437" y="5034355"/>
            <a:ext cx="2087563" cy="1081088"/>
          </a:xfrm>
          <a:prstGeom prst="rightArrow">
            <a:avLst>
              <a:gd name="adj1" fmla="val 51269"/>
              <a:gd name="adj2" fmla="val 53008"/>
            </a:avLst>
          </a:prstGeom>
          <a:solidFill>
            <a:srgbClr val="FDD398"/>
          </a:solidFill>
          <a:ln w="9525" algn="ctr">
            <a:noFill/>
            <a:miter lim="800000"/>
            <a:headEnd/>
            <a:tailEnd/>
          </a:ln>
        </p:spPr>
        <p:txBody>
          <a:bodyPr/>
          <a:lstStyle/>
          <a:p>
            <a:pPr>
              <a:spcBef>
                <a:spcPct val="20000"/>
              </a:spcBef>
              <a:spcAft>
                <a:spcPct val="20000"/>
              </a:spcAft>
            </a:pPr>
            <a:endParaRPr lang="en-GB"/>
          </a:p>
        </p:txBody>
      </p:sp>
      <p:sp>
        <p:nvSpPr>
          <p:cNvPr id="5" name="Footer Placeholder 4">
            <a:extLst>
              <a:ext uri="{FF2B5EF4-FFF2-40B4-BE49-F238E27FC236}">
                <a16:creationId xmlns:a16="http://schemas.microsoft.com/office/drawing/2014/main" id="{5A8A6AD9-9543-4347-86DC-227DD1C0421C}"/>
              </a:ext>
            </a:extLst>
          </p:cNvPr>
          <p:cNvSpPr>
            <a:spLocks noGrp="1"/>
          </p:cNvSpPr>
          <p:nvPr>
            <p:ph type="ftr" sz="quarter" idx="11"/>
          </p:nvPr>
        </p:nvSpPr>
        <p:spPr/>
        <p:txBody>
          <a:bodyPr/>
          <a:lstStyle/>
          <a:p>
            <a:r>
              <a:rPr lang="en-US"/>
              <a:t>www.</a:t>
            </a:r>
            <a:r>
              <a:rPr lang="en-DE"/>
              <a:t>un-spider</a:t>
            </a:r>
            <a:r>
              <a:rPr lang="en-US"/>
              <a:t>.org</a:t>
            </a:r>
          </a:p>
        </p:txBody>
      </p:sp>
      <p:sp>
        <p:nvSpPr>
          <p:cNvPr id="16" name="Text Placeholder 15">
            <a:extLst>
              <a:ext uri="{FF2B5EF4-FFF2-40B4-BE49-F238E27FC236}">
                <a16:creationId xmlns:a16="http://schemas.microsoft.com/office/drawing/2014/main" id="{CD18AAF4-A433-444A-BBD5-BF03D27CA9A9}"/>
              </a:ext>
            </a:extLst>
          </p:cNvPr>
          <p:cNvSpPr>
            <a:spLocks noGrp="1"/>
          </p:cNvSpPr>
          <p:nvPr>
            <p:ph type="body" sz="quarter" idx="12" hasCustomPrompt="1"/>
          </p:nvPr>
        </p:nvSpPr>
        <p:spPr>
          <a:xfrm>
            <a:off x="334964" y="1767673"/>
            <a:ext cx="6459537" cy="1238250"/>
          </a:xfrm>
          <a:ln>
            <a:solidFill>
              <a:schemeClr val="accent1"/>
            </a:solidFill>
          </a:ln>
        </p:spPr>
        <p:txBody>
          <a:bodyPr/>
          <a:lstStyle>
            <a:lvl1pPr marL="266700" indent="-266700">
              <a:buFont typeface="Wingdings" panose="05000000000000000000" pitchFamily="2" charset="2"/>
              <a:buChar char="Ø"/>
              <a:defRPr/>
            </a:lvl1pPr>
            <a:lvl2pPr marL="723900" indent="-266700">
              <a:buFont typeface="Arial" panose="020B0604020202020204" pitchFamily="34" charset="0"/>
              <a:buChar char="•"/>
              <a:defRPr/>
            </a:lvl2pPr>
          </a:lstStyle>
          <a:p>
            <a:pPr lvl="0"/>
            <a:r>
              <a:rPr lang="en-DE"/>
              <a:t>First level</a:t>
            </a:r>
            <a:endParaRPr lang="en-US"/>
          </a:p>
          <a:p>
            <a:pPr lvl="1"/>
            <a:r>
              <a:rPr lang="en-DE"/>
              <a:t>Second level</a:t>
            </a:r>
            <a:endParaRPr lang="en-US"/>
          </a:p>
        </p:txBody>
      </p:sp>
      <p:sp>
        <p:nvSpPr>
          <p:cNvPr id="17" name="Text Placeholder 15">
            <a:extLst>
              <a:ext uri="{FF2B5EF4-FFF2-40B4-BE49-F238E27FC236}">
                <a16:creationId xmlns:a16="http://schemas.microsoft.com/office/drawing/2014/main" id="{FC78C9F6-5BF5-4041-B120-D1F4FE14986B}"/>
              </a:ext>
            </a:extLst>
          </p:cNvPr>
          <p:cNvSpPr>
            <a:spLocks noGrp="1"/>
          </p:cNvSpPr>
          <p:nvPr>
            <p:ph type="body" sz="quarter" idx="13" hasCustomPrompt="1"/>
          </p:nvPr>
        </p:nvSpPr>
        <p:spPr>
          <a:xfrm>
            <a:off x="346837" y="3371449"/>
            <a:ext cx="6459537" cy="1238250"/>
          </a:xfrm>
          <a:ln>
            <a:solidFill>
              <a:schemeClr val="accent1"/>
            </a:solidFill>
          </a:ln>
        </p:spPr>
        <p:txBody>
          <a:bodyPr/>
          <a:lstStyle>
            <a:lvl1pPr marL="266700" indent="-266700">
              <a:buFont typeface="Wingdings" panose="05000000000000000000" pitchFamily="2" charset="2"/>
              <a:buChar char="Ø"/>
              <a:defRPr/>
            </a:lvl1pPr>
            <a:lvl2pPr marL="723900" indent="-266700">
              <a:buFont typeface="Arial" panose="020B0604020202020204" pitchFamily="34" charset="0"/>
              <a:buChar char="•"/>
              <a:defRPr/>
            </a:lvl2pPr>
          </a:lstStyle>
          <a:p>
            <a:pPr lvl="0"/>
            <a:r>
              <a:rPr lang="en-DE"/>
              <a:t>First level</a:t>
            </a:r>
            <a:endParaRPr lang="en-US"/>
          </a:p>
          <a:p>
            <a:pPr lvl="1"/>
            <a:r>
              <a:rPr lang="en-US"/>
              <a:t>Second level</a:t>
            </a:r>
          </a:p>
        </p:txBody>
      </p:sp>
      <p:sp>
        <p:nvSpPr>
          <p:cNvPr id="18" name="Text Placeholder 15">
            <a:extLst>
              <a:ext uri="{FF2B5EF4-FFF2-40B4-BE49-F238E27FC236}">
                <a16:creationId xmlns:a16="http://schemas.microsoft.com/office/drawing/2014/main" id="{FBE26AF7-2E4F-4A44-9C90-A8E068028401}"/>
              </a:ext>
            </a:extLst>
          </p:cNvPr>
          <p:cNvSpPr>
            <a:spLocks noGrp="1"/>
          </p:cNvSpPr>
          <p:nvPr>
            <p:ph type="body" sz="quarter" idx="14" hasCustomPrompt="1"/>
          </p:nvPr>
        </p:nvSpPr>
        <p:spPr>
          <a:xfrm>
            <a:off x="346837" y="4975225"/>
            <a:ext cx="6459537" cy="1238250"/>
          </a:xfrm>
          <a:ln>
            <a:solidFill>
              <a:schemeClr val="accent1"/>
            </a:solidFill>
          </a:ln>
        </p:spPr>
        <p:txBody>
          <a:bodyPr/>
          <a:lstStyle>
            <a:lvl1pPr marL="266700" indent="-266700">
              <a:buFont typeface="Wingdings" panose="05000000000000000000" pitchFamily="2" charset="2"/>
              <a:buChar char="Ø"/>
              <a:defRPr/>
            </a:lvl1pPr>
            <a:lvl2pPr marL="723900" indent="-266700">
              <a:buFont typeface="Arial" panose="020B0604020202020204" pitchFamily="34" charset="0"/>
              <a:buChar char="•"/>
              <a:defRPr/>
            </a:lvl2pPr>
          </a:lstStyle>
          <a:p>
            <a:pPr lvl="0"/>
            <a:r>
              <a:rPr lang="en-DE"/>
              <a:t>First level</a:t>
            </a:r>
            <a:endParaRPr lang="en-US"/>
          </a:p>
          <a:p>
            <a:pPr lvl="1"/>
            <a:r>
              <a:rPr lang="en-US"/>
              <a:t>Second level</a:t>
            </a:r>
          </a:p>
        </p:txBody>
      </p:sp>
      <p:sp>
        <p:nvSpPr>
          <p:cNvPr id="19" name="Text Placeholder 15">
            <a:extLst>
              <a:ext uri="{FF2B5EF4-FFF2-40B4-BE49-F238E27FC236}">
                <a16:creationId xmlns:a16="http://schemas.microsoft.com/office/drawing/2014/main" id="{F675EE2F-283D-404A-95BD-0D748EC08A91}"/>
              </a:ext>
            </a:extLst>
          </p:cNvPr>
          <p:cNvSpPr>
            <a:spLocks noGrp="1"/>
          </p:cNvSpPr>
          <p:nvPr>
            <p:ph type="body" sz="quarter" idx="15" hasCustomPrompt="1"/>
          </p:nvPr>
        </p:nvSpPr>
        <p:spPr>
          <a:xfrm>
            <a:off x="9195560" y="1947361"/>
            <a:ext cx="2198753" cy="4086426"/>
          </a:xfrm>
        </p:spPr>
        <p:txBody>
          <a:bodyPr/>
          <a:lstStyle>
            <a:lvl1pPr marL="266700" indent="-266700">
              <a:buFont typeface="Arial" panose="020B0604020202020204" pitchFamily="34" charset="0"/>
              <a:buChar char="•"/>
              <a:defRPr/>
            </a:lvl1pPr>
            <a:lvl2pPr marL="723900" indent="-266700">
              <a:buFont typeface="Arial" panose="020B0604020202020204" pitchFamily="34" charset="0"/>
              <a:buChar char="•"/>
              <a:defRPr/>
            </a:lvl2pPr>
          </a:lstStyle>
          <a:p>
            <a:pPr lvl="0"/>
            <a:r>
              <a:rPr lang="en-DE"/>
              <a:t>First level</a:t>
            </a:r>
            <a:endParaRPr lang="en-US"/>
          </a:p>
          <a:p>
            <a:pPr lvl="1"/>
            <a:r>
              <a:rPr lang="en-US"/>
              <a:t>Second level</a:t>
            </a:r>
          </a:p>
        </p:txBody>
      </p:sp>
      <p:sp>
        <p:nvSpPr>
          <p:cNvPr id="20" name="Text Placeholder 15">
            <a:extLst>
              <a:ext uri="{FF2B5EF4-FFF2-40B4-BE49-F238E27FC236}">
                <a16:creationId xmlns:a16="http://schemas.microsoft.com/office/drawing/2014/main" id="{554382DF-7667-47C3-85CA-A96EFF7B0311}"/>
              </a:ext>
            </a:extLst>
          </p:cNvPr>
          <p:cNvSpPr>
            <a:spLocks noGrp="1"/>
          </p:cNvSpPr>
          <p:nvPr>
            <p:ph type="body" sz="quarter" idx="16" hasCustomPrompt="1"/>
          </p:nvPr>
        </p:nvSpPr>
        <p:spPr>
          <a:xfrm>
            <a:off x="6961188" y="2225219"/>
            <a:ext cx="1759017" cy="323157"/>
          </a:xfrm>
        </p:spPr>
        <p:txBody>
          <a:bodyPr/>
          <a:lstStyle>
            <a:lvl1pPr marL="0" indent="0">
              <a:buFont typeface="Arial" panose="020B0604020202020204" pitchFamily="34" charset="0"/>
              <a:buNone/>
              <a:defRPr/>
            </a:lvl1pPr>
            <a:lvl2pPr marL="723900" indent="-266700">
              <a:buFont typeface="Arial" panose="020B0604020202020204" pitchFamily="34" charset="0"/>
              <a:buChar char="•"/>
              <a:defRPr/>
            </a:lvl2pPr>
          </a:lstStyle>
          <a:p>
            <a:pPr lvl="0"/>
            <a:r>
              <a:rPr lang="en-DE"/>
              <a:t>Edit text</a:t>
            </a:r>
            <a:endParaRPr lang="en-US"/>
          </a:p>
        </p:txBody>
      </p:sp>
      <p:sp>
        <p:nvSpPr>
          <p:cNvPr id="21" name="Text Placeholder 15">
            <a:extLst>
              <a:ext uri="{FF2B5EF4-FFF2-40B4-BE49-F238E27FC236}">
                <a16:creationId xmlns:a16="http://schemas.microsoft.com/office/drawing/2014/main" id="{2A1F79E9-C706-4808-AFE2-11C9ECB409A5}"/>
              </a:ext>
            </a:extLst>
          </p:cNvPr>
          <p:cNvSpPr>
            <a:spLocks noGrp="1"/>
          </p:cNvSpPr>
          <p:nvPr>
            <p:ph type="body" sz="quarter" idx="17" hasCustomPrompt="1"/>
          </p:nvPr>
        </p:nvSpPr>
        <p:spPr>
          <a:xfrm>
            <a:off x="6929437" y="3828995"/>
            <a:ext cx="1759017" cy="323157"/>
          </a:xfrm>
        </p:spPr>
        <p:txBody>
          <a:bodyPr/>
          <a:lstStyle>
            <a:lvl1pPr marL="0" indent="0">
              <a:buFont typeface="Arial" panose="020B0604020202020204" pitchFamily="34" charset="0"/>
              <a:buNone/>
              <a:defRPr/>
            </a:lvl1pPr>
            <a:lvl2pPr marL="723900" indent="-266700">
              <a:buFont typeface="Arial" panose="020B0604020202020204" pitchFamily="34" charset="0"/>
              <a:buChar char="•"/>
              <a:defRPr/>
            </a:lvl2pPr>
          </a:lstStyle>
          <a:p>
            <a:pPr lvl="0"/>
            <a:r>
              <a:rPr lang="en-DE"/>
              <a:t>Edit text</a:t>
            </a:r>
            <a:endParaRPr lang="en-US"/>
          </a:p>
        </p:txBody>
      </p:sp>
      <p:sp>
        <p:nvSpPr>
          <p:cNvPr id="22" name="Text Placeholder 15">
            <a:extLst>
              <a:ext uri="{FF2B5EF4-FFF2-40B4-BE49-F238E27FC236}">
                <a16:creationId xmlns:a16="http://schemas.microsoft.com/office/drawing/2014/main" id="{115DEB29-6651-4679-9A5E-D0F43333B602}"/>
              </a:ext>
            </a:extLst>
          </p:cNvPr>
          <p:cNvSpPr>
            <a:spLocks noGrp="1"/>
          </p:cNvSpPr>
          <p:nvPr>
            <p:ph type="body" sz="quarter" idx="18" hasCustomPrompt="1"/>
          </p:nvPr>
        </p:nvSpPr>
        <p:spPr>
          <a:xfrm>
            <a:off x="6897686" y="5432771"/>
            <a:ext cx="1759017" cy="323157"/>
          </a:xfrm>
        </p:spPr>
        <p:txBody>
          <a:bodyPr/>
          <a:lstStyle>
            <a:lvl1pPr marL="0" indent="0">
              <a:buFont typeface="Arial" panose="020B0604020202020204" pitchFamily="34" charset="0"/>
              <a:buNone/>
              <a:defRPr/>
            </a:lvl1pPr>
            <a:lvl2pPr marL="723900" indent="-266700">
              <a:buFont typeface="Arial" panose="020B0604020202020204" pitchFamily="34" charset="0"/>
              <a:buChar char="•"/>
              <a:defRPr/>
            </a:lvl2pPr>
          </a:lstStyle>
          <a:p>
            <a:pPr lvl="0"/>
            <a:r>
              <a:rPr lang="en-DE"/>
              <a:t>Edit text</a:t>
            </a:r>
            <a:endParaRPr lang="en-US"/>
          </a:p>
        </p:txBody>
      </p:sp>
    </p:spTree>
    <p:extLst>
      <p:ext uri="{BB962C8B-B14F-4D97-AF65-F5344CB8AC3E}">
        <p14:creationId xmlns:p14="http://schemas.microsoft.com/office/powerpoint/2010/main" val="1570060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7_Title Only">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FBE0F22C-7134-4C9E-8990-2F24A2451DB0}"/>
              </a:ext>
            </a:extLst>
          </p:cNvPr>
          <p:cNvSpPr>
            <a:spLocks noChangeAspect="1"/>
          </p:cNvSpPr>
          <p:nvPr/>
        </p:nvSpPr>
        <p:spPr>
          <a:xfrm>
            <a:off x="0" y="1160463"/>
            <a:ext cx="12192000" cy="522128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0320BF-EF7B-474F-837A-A67681A9DC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82F647-A461-41FE-A3D8-9D18F87ED30F}"/>
              </a:ext>
            </a:extLst>
          </p:cNvPr>
          <p:cNvSpPr>
            <a:spLocks noGrp="1"/>
          </p:cNvSpPr>
          <p:nvPr>
            <p:ph type="dt" sz="half" idx="10"/>
          </p:nvPr>
        </p:nvSpPr>
        <p:spPr/>
        <p:txBody>
          <a:bodyPr/>
          <a:lstStyle/>
          <a:p>
            <a:fld id="{B0F83FCD-D653-4B4E-BABC-030DCC55894F}" type="datetime3">
              <a:rPr lang="en-US" smtClean="0"/>
              <a:t>26 November 2023</a:t>
            </a:fld>
            <a:endParaRPr lang="en-US"/>
          </a:p>
        </p:txBody>
      </p:sp>
      <p:grpSp>
        <p:nvGrpSpPr>
          <p:cNvPr id="5" name="Group 4">
            <a:extLst>
              <a:ext uri="{FF2B5EF4-FFF2-40B4-BE49-F238E27FC236}">
                <a16:creationId xmlns:a16="http://schemas.microsoft.com/office/drawing/2014/main" id="{8B6DC8F4-F833-450C-AA28-16B137734EEF}"/>
              </a:ext>
            </a:extLst>
          </p:cNvPr>
          <p:cNvGrpSpPr/>
          <p:nvPr/>
        </p:nvGrpSpPr>
        <p:grpSpPr>
          <a:xfrm>
            <a:off x="2019300" y="1776130"/>
            <a:ext cx="8280400" cy="4421732"/>
            <a:chOff x="431800" y="1972665"/>
            <a:chExt cx="8280400" cy="4421732"/>
          </a:xfrm>
        </p:grpSpPr>
        <p:sp>
          <p:nvSpPr>
            <p:cNvPr id="18" name="Rectangle 24">
              <a:extLst>
                <a:ext uri="{FF2B5EF4-FFF2-40B4-BE49-F238E27FC236}">
                  <a16:creationId xmlns:a16="http://schemas.microsoft.com/office/drawing/2014/main" id="{8B5F4BAC-A1D0-4022-9DD5-3C7F0A005D59}"/>
                </a:ext>
              </a:extLst>
            </p:cNvPr>
            <p:cNvSpPr>
              <a:spLocks noChangeArrowheads="1"/>
            </p:cNvSpPr>
            <p:nvPr/>
          </p:nvSpPr>
          <p:spPr bwMode="auto">
            <a:xfrm>
              <a:off x="431800" y="2544330"/>
              <a:ext cx="1727200" cy="1164763"/>
            </a:xfrm>
            <a:prstGeom prst="rect">
              <a:avLst/>
            </a:prstGeom>
            <a:solidFill>
              <a:srgbClr val="007A8A"/>
            </a:solidFill>
            <a:ln w="9525" algn="ctr">
              <a:noFill/>
              <a:miter lim="800000"/>
              <a:headEnd/>
              <a:tailEnd/>
            </a:ln>
          </p:spPr>
          <p:txBody>
            <a:bodyPr anchor="ctr"/>
            <a:lstStyle/>
            <a:p>
              <a:pPr eaLnBrk="0" hangingPunct="0">
                <a:spcBef>
                  <a:spcPct val="50000"/>
                </a:spcBef>
              </a:pPr>
              <a:endParaRPr lang="en-GB" sz="2200">
                <a:solidFill>
                  <a:schemeClr val="bg1"/>
                </a:solidFill>
                <a:cs typeface="굴림"/>
              </a:endParaRPr>
            </a:p>
          </p:txBody>
        </p:sp>
        <p:sp>
          <p:nvSpPr>
            <p:cNvPr id="19" name="Rectangle 25">
              <a:extLst>
                <a:ext uri="{FF2B5EF4-FFF2-40B4-BE49-F238E27FC236}">
                  <a16:creationId xmlns:a16="http://schemas.microsoft.com/office/drawing/2014/main" id="{42E55E82-BD06-4468-B7C2-2AF0F42844C5}"/>
                </a:ext>
              </a:extLst>
            </p:cNvPr>
            <p:cNvSpPr>
              <a:spLocks noChangeArrowheads="1"/>
            </p:cNvSpPr>
            <p:nvPr/>
          </p:nvSpPr>
          <p:spPr bwMode="auto">
            <a:xfrm>
              <a:off x="431800" y="3871154"/>
              <a:ext cx="1727200" cy="1164763"/>
            </a:xfrm>
            <a:prstGeom prst="rect">
              <a:avLst/>
            </a:prstGeom>
            <a:solidFill>
              <a:srgbClr val="00706B"/>
            </a:solidFill>
            <a:ln w="9525" algn="ctr">
              <a:solidFill>
                <a:schemeClr val="bg1"/>
              </a:solidFill>
              <a:miter lim="800000"/>
              <a:headEnd/>
              <a:tailEnd/>
            </a:ln>
          </p:spPr>
          <p:txBody>
            <a:bodyPr anchor="ctr"/>
            <a:lstStyle/>
            <a:p>
              <a:pPr eaLnBrk="0" hangingPunct="0">
                <a:spcBef>
                  <a:spcPct val="50000"/>
                </a:spcBef>
              </a:pPr>
              <a:endParaRPr lang="en-GB" sz="2200">
                <a:solidFill>
                  <a:schemeClr val="bg1"/>
                </a:solidFill>
                <a:cs typeface="굴림"/>
              </a:endParaRPr>
            </a:p>
          </p:txBody>
        </p:sp>
        <p:sp>
          <p:nvSpPr>
            <p:cNvPr id="20" name="Rectangle 26">
              <a:extLst>
                <a:ext uri="{FF2B5EF4-FFF2-40B4-BE49-F238E27FC236}">
                  <a16:creationId xmlns:a16="http://schemas.microsoft.com/office/drawing/2014/main" id="{C0F59CFE-71E1-48C0-90EC-B919A8E967FF}"/>
                </a:ext>
              </a:extLst>
            </p:cNvPr>
            <p:cNvSpPr>
              <a:spLocks noChangeArrowheads="1"/>
            </p:cNvSpPr>
            <p:nvPr/>
          </p:nvSpPr>
          <p:spPr bwMode="auto">
            <a:xfrm>
              <a:off x="431800" y="5229634"/>
              <a:ext cx="1727200" cy="1164763"/>
            </a:xfrm>
            <a:prstGeom prst="rect">
              <a:avLst/>
            </a:prstGeom>
            <a:solidFill>
              <a:srgbClr val="00B0AD"/>
            </a:solidFill>
            <a:ln w="9525" algn="ctr">
              <a:noFill/>
              <a:miter lim="800000"/>
              <a:headEnd/>
              <a:tailEnd/>
            </a:ln>
          </p:spPr>
          <p:txBody>
            <a:bodyPr anchor="ctr"/>
            <a:lstStyle/>
            <a:p>
              <a:pPr eaLnBrk="0" hangingPunct="0">
                <a:spcBef>
                  <a:spcPct val="50000"/>
                </a:spcBef>
              </a:pPr>
              <a:endParaRPr lang="en-GB" sz="2200">
                <a:solidFill>
                  <a:schemeClr val="bg1"/>
                </a:solidFill>
                <a:cs typeface="굴림"/>
              </a:endParaRPr>
            </a:p>
          </p:txBody>
        </p:sp>
        <p:sp>
          <p:nvSpPr>
            <p:cNvPr id="27" name="Text Box 33">
              <a:extLst>
                <a:ext uri="{FF2B5EF4-FFF2-40B4-BE49-F238E27FC236}">
                  <a16:creationId xmlns:a16="http://schemas.microsoft.com/office/drawing/2014/main" id="{0D832FA1-563D-42E8-BFC5-121A286083BF}"/>
                </a:ext>
              </a:extLst>
            </p:cNvPr>
            <p:cNvSpPr txBox="1">
              <a:spLocks noChangeArrowheads="1"/>
            </p:cNvSpPr>
            <p:nvPr/>
          </p:nvSpPr>
          <p:spPr bwMode="auto">
            <a:xfrm>
              <a:off x="2303462" y="1972665"/>
              <a:ext cx="4537075" cy="431800"/>
            </a:xfrm>
            <a:prstGeom prst="rect">
              <a:avLst/>
            </a:prstGeom>
            <a:solidFill>
              <a:srgbClr val="FBBA07"/>
            </a:solidFill>
            <a:ln w="9525" algn="ctr">
              <a:noFill/>
              <a:miter lim="800000"/>
              <a:headEnd/>
              <a:tailEnd/>
            </a:ln>
          </p:spPr>
          <p:txBody>
            <a:bodyPr anchor="ctr"/>
            <a:lstStyle>
              <a:defPPr>
                <a:defRPr lang="en-US"/>
              </a:defPPr>
              <a:lvl1pPr>
                <a:spcBef>
                  <a:spcPct val="20000"/>
                </a:spcBef>
                <a:spcAft>
                  <a:spcPct val="20000"/>
                </a:spcAft>
                <a:buClr>
                  <a:schemeClr val="bg1"/>
                </a:buClr>
                <a:defRPr>
                  <a:cs typeface="굴림"/>
                </a:defRPr>
              </a:lvl1pPr>
            </a:lstStyle>
            <a:p>
              <a:endParaRPr lang="en-GB" sz="2200"/>
            </a:p>
          </p:txBody>
        </p:sp>
        <p:sp>
          <p:nvSpPr>
            <p:cNvPr id="28" name="Text Box 34">
              <a:extLst>
                <a:ext uri="{FF2B5EF4-FFF2-40B4-BE49-F238E27FC236}">
                  <a16:creationId xmlns:a16="http://schemas.microsoft.com/office/drawing/2014/main" id="{44465680-7F9F-43B4-9EC9-A332E6A40C32}"/>
                </a:ext>
              </a:extLst>
            </p:cNvPr>
            <p:cNvSpPr txBox="1">
              <a:spLocks noChangeArrowheads="1"/>
            </p:cNvSpPr>
            <p:nvPr/>
          </p:nvSpPr>
          <p:spPr bwMode="auto">
            <a:xfrm>
              <a:off x="6983412" y="1972665"/>
              <a:ext cx="1728788" cy="431800"/>
            </a:xfrm>
            <a:prstGeom prst="rect">
              <a:avLst/>
            </a:prstGeom>
            <a:solidFill>
              <a:srgbClr val="FBBA07"/>
            </a:solidFill>
            <a:ln w="9525" algn="ctr">
              <a:noFill/>
              <a:miter lim="800000"/>
              <a:headEnd/>
              <a:tailEnd/>
            </a:ln>
          </p:spPr>
          <p:txBody>
            <a:bodyPr anchor="ctr"/>
            <a:lstStyle>
              <a:defPPr>
                <a:defRPr lang="en-US"/>
              </a:defPPr>
              <a:lvl1pPr>
                <a:spcBef>
                  <a:spcPct val="20000"/>
                </a:spcBef>
                <a:spcAft>
                  <a:spcPct val="20000"/>
                </a:spcAft>
                <a:buClr>
                  <a:schemeClr val="bg1"/>
                </a:buClr>
                <a:defRPr>
                  <a:cs typeface="굴림"/>
                </a:defRPr>
              </a:lvl1pPr>
            </a:lstStyle>
            <a:p>
              <a:endParaRPr lang="en-GB" sz="2200"/>
            </a:p>
          </p:txBody>
        </p:sp>
      </p:grpSp>
      <p:sp>
        <p:nvSpPr>
          <p:cNvPr id="7" name="Footer Placeholder 6">
            <a:extLst>
              <a:ext uri="{FF2B5EF4-FFF2-40B4-BE49-F238E27FC236}">
                <a16:creationId xmlns:a16="http://schemas.microsoft.com/office/drawing/2014/main" id="{00A57387-6625-43DB-9BCF-108C640AA97D}"/>
              </a:ext>
            </a:extLst>
          </p:cNvPr>
          <p:cNvSpPr>
            <a:spLocks noGrp="1"/>
          </p:cNvSpPr>
          <p:nvPr>
            <p:ph type="ftr" sz="quarter" idx="15"/>
          </p:nvPr>
        </p:nvSpPr>
        <p:spPr/>
        <p:txBody>
          <a:bodyPr/>
          <a:lstStyle/>
          <a:p>
            <a:r>
              <a:rPr lang="en-US"/>
              <a:t>www.</a:t>
            </a:r>
            <a:r>
              <a:rPr lang="en-DE"/>
              <a:t>un-spider</a:t>
            </a:r>
            <a:r>
              <a:rPr lang="en-US"/>
              <a:t>.org</a:t>
            </a:r>
          </a:p>
        </p:txBody>
      </p:sp>
      <p:sp>
        <p:nvSpPr>
          <p:cNvPr id="31" name="Text Placeholder 15">
            <a:extLst>
              <a:ext uri="{FF2B5EF4-FFF2-40B4-BE49-F238E27FC236}">
                <a16:creationId xmlns:a16="http://schemas.microsoft.com/office/drawing/2014/main" id="{22B96F13-BD44-4525-AA86-B19CCF14FE18}"/>
              </a:ext>
            </a:extLst>
          </p:cNvPr>
          <p:cNvSpPr>
            <a:spLocks noGrp="1"/>
          </p:cNvSpPr>
          <p:nvPr>
            <p:ph type="body" sz="quarter" idx="16" hasCustomPrompt="1"/>
          </p:nvPr>
        </p:nvSpPr>
        <p:spPr>
          <a:xfrm>
            <a:off x="3890962" y="2363210"/>
            <a:ext cx="4537075" cy="1149348"/>
          </a:xfrm>
          <a:ln>
            <a:solidFill>
              <a:schemeClr val="accent1"/>
            </a:solidFill>
          </a:ln>
        </p:spPr>
        <p:txBody>
          <a:bodyPr/>
          <a:lstStyle>
            <a:lvl1pPr marL="266700" indent="-266700">
              <a:buFont typeface="Wingdings" panose="05000000000000000000" pitchFamily="2" charset="2"/>
              <a:buChar char="Ø"/>
              <a:defRPr/>
            </a:lvl1pPr>
            <a:lvl2pPr marL="723900" indent="-266700">
              <a:buFont typeface="Arial" panose="020B0604020202020204" pitchFamily="34" charset="0"/>
              <a:buChar char="•"/>
              <a:defRPr/>
            </a:lvl2pPr>
          </a:lstStyle>
          <a:p>
            <a:pPr lvl="0"/>
            <a:r>
              <a:rPr lang="en-DE"/>
              <a:t>First level</a:t>
            </a:r>
            <a:endParaRPr lang="en-US"/>
          </a:p>
          <a:p>
            <a:pPr lvl="1"/>
            <a:r>
              <a:rPr lang="en-DE"/>
              <a:t>Second level</a:t>
            </a:r>
            <a:endParaRPr lang="en-US"/>
          </a:p>
        </p:txBody>
      </p:sp>
      <p:sp>
        <p:nvSpPr>
          <p:cNvPr id="32" name="Text Placeholder 15">
            <a:extLst>
              <a:ext uri="{FF2B5EF4-FFF2-40B4-BE49-F238E27FC236}">
                <a16:creationId xmlns:a16="http://schemas.microsoft.com/office/drawing/2014/main" id="{D6FE90CE-B1FF-4906-8240-BF2438213BCD}"/>
              </a:ext>
            </a:extLst>
          </p:cNvPr>
          <p:cNvSpPr>
            <a:spLocks noGrp="1"/>
          </p:cNvSpPr>
          <p:nvPr>
            <p:ph type="body" sz="quarter" idx="17" hasCustomPrompt="1"/>
          </p:nvPr>
        </p:nvSpPr>
        <p:spPr>
          <a:xfrm>
            <a:off x="3890168" y="3697557"/>
            <a:ext cx="4537075" cy="1149348"/>
          </a:xfrm>
          <a:ln>
            <a:solidFill>
              <a:schemeClr val="accent1"/>
            </a:solidFill>
          </a:ln>
        </p:spPr>
        <p:txBody>
          <a:bodyPr/>
          <a:lstStyle>
            <a:lvl1pPr marL="266700" indent="-266700">
              <a:buFont typeface="Wingdings" panose="05000000000000000000" pitchFamily="2" charset="2"/>
              <a:buChar char="Ø"/>
              <a:defRPr/>
            </a:lvl1pPr>
            <a:lvl2pPr marL="723900" indent="-266700">
              <a:buFont typeface="Arial" panose="020B0604020202020204" pitchFamily="34" charset="0"/>
              <a:buChar char="•"/>
              <a:defRPr/>
            </a:lvl2pPr>
          </a:lstStyle>
          <a:p>
            <a:pPr lvl="0"/>
            <a:r>
              <a:rPr lang="en-DE"/>
              <a:t>First level</a:t>
            </a:r>
            <a:endParaRPr lang="en-US"/>
          </a:p>
          <a:p>
            <a:pPr lvl="1"/>
            <a:r>
              <a:rPr lang="en-DE"/>
              <a:t>Second level</a:t>
            </a:r>
            <a:endParaRPr lang="en-US"/>
          </a:p>
        </p:txBody>
      </p:sp>
      <p:sp>
        <p:nvSpPr>
          <p:cNvPr id="33" name="Text Placeholder 15">
            <a:extLst>
              <a:ext uri="{FF2B5EF4-FFF2-40B4-BE49-F238E27FC236}">
                <a16:creationId xmlns:a16="http://schemas.microsoft.com/office/drawing/2014/main" id="{4B00F350-5DAC-40C8-9166-68A50DED10B2}"/>
              </a:ext>
            </a:extLst>
          </p:cNvPr>
          <p:cNvSpPr>
            <a:spLocks noGrp="1"/>
          </p:cNvSpPr>
          <p:nvPr>
            <p:ph type="body" sz="quarter" idx="18" hasCustomPrompt="1"/>
          </p:nvPr>
        </p:nvSpPr>
        <p:spPr>
          <a:xfrm>
            <a:off x="3889374" y="5031904"/>
            <a:ext cx="4537075" cy="1149348"/>
          </a:xfrm>
          <a:ln>
            <a:solidFill>
              <a:schemeClr val="accent1"/>
            </a:solidFill>
          </a:ln>
        </p:spPr>
        <p:txBody>
          <a:bodyPr/>
          <a:lstStyle>
            <a:lvl1pPr marL="266700" indent="-266700">
              <a:buFont typeface="Wingdings" panose="05000000000000000000" pitchFamily="2" charset="2"/>
              <a:buChar char="Ø"/>
              <a:defRPr/>
            </a:lvl1pPr>
            <a:lvl2pPr marL="723900" indent="-266700">
              <a:buFont typeface="Arial" panose="020B0604020202020204" pitchFamily="34" charset="0"/>
              <a:buChar char="•"/>
              <a:defRPr/>
            </a:lvl2pPr>
          </a:lstStyle>
          <a:p>
            <a:pPr lvl="0"/>
            <a:r>
              <a:rPr lang="en-DE"/>
              <a:t>First level</a:t>
            </a:r>
            <a:endParaRPr lang="en-US"/>
          </a:p>
          <a:p>
            <a:pPr lvl="1"/>
            <a:r>
              <a:rPr lang="en-DE"/>
              <a:t>Second level</a:t>
            </a:r>
            <a:endParaRPr lang="en-US"/>
          </a:p>
        </p:txBody>
      </p:sp>
      <p:sp>
        <p:nvSpPr>
          <p:cNvPr id="34" name="Text Placeholder 15">
            <a:extLst>
              <a:ext uri="{FF2B5EF4-FFF2-40B4-BE49-F238E27FC236}">
                <a16:creationId xmlns:a16="http://schemas.microsoft.com/office/drawing/2014/main" id="{0A4C5C89-564D-4428-B818-46A0E935490C}"/>
              </a:ext>
            </a:extLst>
          </p:cNvPr>
          <p:cNvSpPr>
            <a:spLocks noGrp="1"/>
          </p:cNvSpPr>
          <p:nvPr>
            <p:ph type="body" sz="quarter" idx="19" hasCustomPrompt="1"/>
          </p:nvPr>
        </p:nvSpPr>
        <p:spPr>
          <a:xfrm>
            <a:off x="2172478" y="2743620"/>
            <a:ext cx="1214437" cy="431800"/>
          </a:xfrm>
          <a:ln>
            <a:noFill/>
          </a:ln>
        </p:spPr>
        <p:txBody>
          <a:bodyPr anchor="ctr"/>
          <a:lstStyle>
            <a:lvl1pPr marL="0" indent="0">
              <a:buFont typeface="Wingdings" panose="05000000000000000000" pitchFamily="2" charset="2"/>
              <a:buNone/>
              <a:defRPr>
                <a:solidFill>
                  <a:schemeClr val="bg1"/>
                </a:solidFill>
              </a:defRPr>
            </a:lvl1pPr>
            <a:lvl2pPr marL="723900" indent="-266700">
              <a:buFont typeface="Arial" panose="020B0604020202020204" pitchFamily="34" charset="0"/>
              <a:buChar char="•"/>
              <a:defRPr/>
            </a:lvl2pPr>
          </a:lstStyle>
          <a:p>
            <a:pPr lvl="0"/>
            <a:r>
              <a:rPr lang="en-DE"/>
              <a:t>Topic</a:t>
            </a:r>
            <a:endParaRPr lang="en-US"/>
          </a:p>
        </p:txBody>
      </p:sp>
      <p:sp>
        <p:nvSpPr>
          <p:cNvPr id="35" name="Text Placeholder 15">
            <a:extLst>
              <a:ext uri="{FF2B5EF4-FFF2-40B4-BE49-F238E27FC236}">
                <a16:creationId xmlns:a16="http://schemas.microsoft.com/office/drawing/2014/main" id="{6DEDD420-039E-4909-97FA-F699989C6EB8}"/>
              </a:ext>
            </a:extLst>
          </p:cNvPr>
          <p:cNvSpPr>
            <a:spLocks noGrp="1"/>
          </p:cNvSpPr>
          <p:nvPr>
            <p:ph type="body" sz="quarter" idx="20" hasCustomPrompt="1"/>
          </p:nvPr>
        </p:nvSpPr>
        <p:spPr>
          <a:xfrm>
            <a:off x="2151452" y="4041100"/>
            <a:ext cx="1214437" cy="431800"/>
          </a:xfrm>
          <a:ln>
            <a:noFill/>
          </a:ln>
        </p:spPr>
        <p:txBody>
          <a:bodyPr anchor="ctr"/>
          <a:lstStyle>
            <a:lvl1pPr marL="0" indent="0">
              <a:buFont typeface="Wingdings" panose="05000000000000000000" pitchFamily="2" charset="2"/>
              <a:buNone/>
              <a:defRPr>
                <a:solidFill>
                  <a:schemeClr val="bg1"/>
                </a:solidFill>
              </a:defRPr>
            </a:lvl1pPr>
            <a:lvl2pPr marL="723900" indent="-266700">
              <a:buFont typeface="Arial" panose="020B0604020202020204" pitchFamily="34" charset="0"/>
              <a:buChar char="•"/>
              <a:defRPr/>
            </a:lvl2pPr>
          </a:lstStyle>
          <a:p>
            <a:pPr lvl="0"/>
            <a:r>
              <a:rPr lang="en-DE"/>
              <a:t>Topic</a:t>
            </a:r>
            <a:endParaRPr lang="en-US"/>
          </a:p>
        </p:txBody>
      </p:sp>
      <p:sp>
        <p:nvSpPr>
          <p:cNvPr id="36" name="Text Placeholder 15">
            <a:extLst>
              <a:ext uri="{FF2B5EF4-FFF2-40B4-BE49-F238E27FC236}">
                <a16:creationId xmlns:a16="http://schemas.microsoft.com/office/drawing/2014/main" id="{7F5207C8-E302-40B6-8729-F8E58584934E}"/>
              </a:ext>
            </a:extLst>
          </p:cNvPr>
          <p:cNvSpPr>
            <a:spLocks noGrp="1"/>
          </p:cNvSpPr>
          <p:nvPr>
            <p:ph type="body" sz="quarter" idx="21" hasCustomPrompt="1"/>
          </p:nvPr>
        </p:nvSpPr>
        <p:spPr>
          <a:xfrm>
            <a:off x="2157793" y="5399580"/>
            <a:ext cx="1214437" cy="431800"/>
          </a:xfrm>
          <a:ln>
            <a:noFill/>
          </a:ln>
        </p:spPr>
        <p:txBody>
          <a:bodyPr anchor="ctr"/>
          <a:lstStyle>
            <a:lvl1pPr marL="0" indent="0">
              <a:buFont typeface="Wingdings" panose="05000000000000000000" pitchFamily="2" charset="2"/>
              <a:buNone/>
              <a:defRPr>
                <a:solidFill>
                  <a:schemeClr val="bg1"/>
                </a:solidFill>
              </a:defRPr>
            </a:lvl1pPr>
            <a:lvl2pPr marL="723900" indent="-266700">
              <a:buFont typeface="Arial" panose="020B0604020202020204" pitchFamily="34" charset="0"/>
              <a:buChar char="•"/>
              <a:defRPr/>
            </a:lvl2pPr>
          </a:lstStyle>
          <a:p>
            <a:pPr lvl="0"/>
            <a:r>
              <a:rPr lang="en-DE"/>
              <a:t>Topic</a:t>
            </a:r>
            <a:endParaRPr lang="en-US"/>
          </a:p>
        </p:txBody>
      </p:sp>
      <p:sp>
        <p:nvSpPr>
          <p:cNvPr id="37" name="Text Placeholder 15">
            <a:extLst>
              <a:ext uri="{FF2B5EF4-FFF2-40B4-BE49-F238E27FC236}">
                <a16:creationId xmlns:a16="http://schemas.microsoft.com/office/drawing/2014/main" id="{9C8476D4-A6C0-410C-98E1-BE3697D7E35D}"/>
              </a:ext>
            </a:extLst>
          </p:cNvPr>
          <p:cNvSpPr>
            <a:spLocks noGrp="1"/>
          </p:cNvSpPr>
          <p:nvPr>
            <p:ph type="body" sz="quarter" idx="22" hasCustomPrompt="1"/>
          </p:nvPr>
        </p:nvSpPr>
        <p:spPr>
          <a:xfrm>
            <a:off x="3889374" y="1776130"/>
            <a:ext cx="4537075" cy="431800"/>
          </a:xfrm>
          <a:ln>
            <a:noFill/>
          </a:ln>
        </p:spPr>
        <p:txBody>
          <a:bodyPr anchor="ctr"/>
          <a:lstStyle>
            <a:lvl1pPr marL="0" indent="0">
              <a:buFont typeface="Wingdings" panose="05000000000000000000" pitchFamily="2" charset="2"/>
              <a:buNone/>
              <a:defRPr>
                <a:solidFill>
                  <a:schemeClr val="bg1"/>
                </a:solidFill>
              </a:defRPr>
            </a:lvl1pPr>
            <a:lvl2pPr marL="723900" indent="-266700">
              <a:buFont typeface="Arial" panose="020B0604020202020204" pitchFamily="34" charset="0"/>
              <a:buChar char="•"/>
              <a:defRPr/>
            </a:lvl2pPr>
          </a:lstStyle>
          <a:p>
            <a:pPr lvl="0"/>
            <a:r>
              <a:rPr lang="en-DE"/>
              <a:t>Header 1</a:t>
            </a:r>
            <a:endParaRPr lang="en-US"/>
          </a:p>
        </p:txBody>
      </p:sp>
      <p:sp>
        <p:nvSpPr>
          <p:cNvPr id="38" name="Text Placeholder 15">
            <a:extLst>
              <a:ext uri="{FF2B5EF4-FFF2-40B4-BE49-F238E27FC236}">
                <a16:creationId xmlns:a16="http://schemas.microsoft.com/office/drawing/2014/main" id="{3114B671-2C1B-4E8D-99E8-83B172908FAB}"/>
              </a:ext>
            </a:extLst>
          </p:cNvPr>
          <p:cNvSpPr>
            <a:spLocks noGrp="1"/>
          </p:cNvSpPr>
          <p:nvPr>
            <p:ph type="body" sz="quarter" idx="23" hasCustomPrompt="1"/>
          </p:nvPr>
        </p:nvSpPr>
        <p:spPr>
          <a:xfrm>
            <a:off x="8570913" y="1776130"/>
            <a:ext cx="1728788" cy="431800"/>
          </a:xfrm>
          <a:ln>
            <a:noFill/>
          </a:ln>
        </p:spPr>
        <p:txBody>
          <a:bodyPr anchor="ctr"/>
          <a:lstStyle>
            <a:lvl1pPr marL="0" indent="0">
              <a:buFont typeface="Wingdings" panose="05000000000000000000" pitchFamily="2" charset="2"/>
              <a:buNone/>
              <a:defRPr>
                <a:solidFill>
                  <a:schemeClr val="bg1"/>
                </a:solidFill>
              </a:defRPr>
            </a:lvl1pPr>
            <a:lvl2pPr marL="723900" indent="-266700">
              <a:buFont typeface="Arial" panose="020B0604020202020204" pitchFamily="34" charset="0"/>
              <a:buChar char="•"/>
              <a:defRPr/>
            </a:lvl2pPr>
          </a:lstStyle>
          <a:p>
            <a:pPr lvl="0"/>
            <a:r>
              <a:rPr lang="en-DE"/>
              <a:t>Header 2</a:t>
            </a:r>
            <a:endParaRPr lang="en-US"/>
          </a:p>
        </p:txBody>
      </p:sp>
      <p:sp>
        <p:nvSpPr>
          <p:cNvPr id="39" name="Text Placeholder 15">
            <a:extLst>
              <a:ext uri="{FF2B5EF4-FFF2-40B4-BE49-F238E27FC236}">
                <a16:creationId xmlns:a16="http://schemas.microsoft.com/office/drawing/2014/main" id="{108ECC2F-269D-407A-B55F-D4046E6CB15D}"/>
              </a:ext>
            </a:extLst>
          </p:cNvPr>
          <p:cNvSpPr>
            <a:spLocks noGrp="1"/>
          </p:cNvSpPr>
          <p:nvPr>
            <p:ph type="body" sz="quarter" idx="24" hasCustomPrompt="1"/>
          </p:nvPr>
        </p:nvSpPr>
        <p:spPr>
          <a:xfrm>
            <a:off x="8582818" y="2377138"/>
            <a:ext cx="1727200" cy="1149349"/>
          </a:xfrm>
          <a:ln>
            <a:solidFill>
              <a:schemeClr val="accent1"/>
            </a:solidFill>
          </a:ln>
        </p:spPr>
        <p:txBody>
          <a:bodyPr anchor="ctr"/>
          <a:lstStyle>
            <a:lvl1pPr marL="285750" indent="-285750">
              <a:buFont typeface="Arial" panose="020B0604020202020204" pitchFamily="34" charset="0"/>
              <a:buChar char="•"/>
              <a:defRPr sz="1800" b="0"/>
            </a:lvl1pPr>
            <a:lvl2pPr marL="723900" indent="-266700">
              <a:buFont typeface="Arial" panose="020B0604020202020204" pitchFamily="34" charset="0"/>
              <a:buChar char="•"/>
              <a:defRPr/>
            </a:lvl2pPr>
          </a:lstStyle>
          <a:p>
            <a:pPr lvl="0"/>
            <a:r>
              <a:rPr lang="en-DE"/>
              <a:t>Text</a:t>
            </a:r>
            <a:endParaRPr lang="en-US"/>
          </a:p>
        </p:txBody>
      </p:sp>
      <p:sp>
        <p:nvSpPr>
          <p:cNvPr id="40" name="Text Placeholder 15">
            <a:extLst>
              <a:ext uri="{FF2B5EF4-FFF2-40B4-BE49-F238E27FC236}">
                <a16:creationId xmlns:a16="http://schemas.microsoft.com/office/drawing/2014/main" id="{B82065DB-6B1C-4596-A51D-5EF6E6987FB7}"/>
              </a:ext>
            </a:extLst>
          </p:cNvPr>
          <p:cNvSpPr>
            <a:spLocks noGrp="1"/>
          </p:cNvSpPr>
          <p:nvPr>
            <p:ph type="body" sz="quarter" idx="25" hasCustomPrompt="1"/>
          </p:nvPr>
        </p:nvSpPr>
        <p:spPr>
          <a:xfrm>
            <a:off x="8582818" y="3708971"/>
            <a:ext cx="1727200" cy="1149349"/>
          </a:xfrm>
          <a:ln>
            <a:solidFill>
              <a:schemeClr val="accent1"/>
            </a:solidFill>
          </a:ln>
        </p:spPr>
        <p:txBody>
          <a:bodyPr anchor="ctr"/>
          <a:lstStyle>
            <a:lvl1pPr marL="285750" indent="-285750">
              <a:buFont typeface="Arial" panose="020B0604020202020204" pitchFamily="34" charset="0"/>
              <a:buChar char="•"/>
              <a:defRPr sz="1800" b="0"/>
            </a:lvl1pPr>
            <a:lvl2pPr marL="723900" indent="-266700">
              <a:buFont typeface="Arial" panose="020B0604020202020204" pitchFamily="34" charset="0"/>
              <a:buChar char="•"/>
              <a:defRPr/>
            </a:lvl2pPr>
          </a:lstStyle>
          <a:p>
            <a:pPr lvl="0"/>
            <a:r>
              <a:rPr lang="en-DE"/>
              <a:t>Text</a:t>
            </a:r>
            <a:endParaRPr lang="en-US"/>
          </a:p>
        </p:txBody>
      </p:sp>
      <p:sp>
        <p:nvSpPr>
          <p:cNvPr id="41" name="Text Placeholder 15">
            <a:extLst>
              <a:ext uri="{FF2B5EF4-FFF2-40B4-BE49-F238E27FC236}">
                <a16:creationId xmlns:a16="http://schemas.microsoft.com/office/drawing/2014/main" id="{3D0472BD-2FC6-4572-94C9-84CB6F12307D}"/>
              </a:ext>
            </a:extLst>
          </p:cNvPr>
          <p:cNvSpPr>
            <a:spLocks noGrp="1"/>
          </p:cNvSpPr>
          <p:nvPr>
            <p:ph type="body" sz="quarter" idx="26" hasCustomPrompt="1"/>
          </p:nvPr>
        </p:nvSpPr>
        <p:spPr>
          <a:xfrm>
            <a:off x="8582818" y="5040805"/>
            <a:ext cx="1727200" cy="1149349"/>
          </a:xfrm>
          <a:ln>
            <a:solidFill>
              <a:schemeClr val="accent1"/>
            </a:solidFill>
          </a:ln>
        </p:spPr>
        <p:txBody>
          <a:bodyPr anchor="ctr"/>
          <a:lstStyle>
            <a:lvl1pPr marL="285750" indent="-285750">
              <a:buFont typeface="Arial" panose="020B0604020202020204" pitchFamily="34" charset="0"/>
              <a:buChar char="•"/>
              <a:defRPr sz="1800" b="0"/>
            </a:lvl1pPr>
            <a:lvl2pPr marL="723900" indent="-266700">
              <a:buFont typeface="Arial" panose="020B0604020202020204" pitchFamily="34" charset="0"/>
              <a:buChar char="•"/>
              <a:defRPr/>
            </a:lvl2pPr>
          </a:lstStyle>
          <a:p>
            <a:pPr lvl="0"/>
            <a:r>
              <a:rPr lang="en-DE"/>
              <a:t>Text</a:t>
            </a:r>
            <a:endParaRPr lang="en-US"/>
          </a:p>
        </p:txBody>
      </p:sp>
    </p:spTree>
    <p:extLst>
      <p:ext uri="{BB962C8B-B14F-4D97-AF65-F5344CB8AC3E}">
        <p14:creationId xmlns:p14="http://schemas.microsoft.com/office/powerpoint/2010/main" val="36306801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6_Title Only">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FBE0F22C-7134-4C9E-8990-2F24A2451DB0}"/>
              </a:ext>
            </a:extLst>
          </p:cNvPr>
          <p:cNvSpPr/>
          <p:nvPr/>
        </p:nvSpPr>
        <p:spPr>
          <a:xfrm>
            <a:off x="0" y="1160463"/>
            <a:ext cx="12192000" cy="522128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0320BF-EF7B-474F-837A-A67681A9DC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82F647-A461-41FE-A3D8-9D18F87ED30F}"/>
              </a:ext>
            </a:extLst>
          </p:cNvPr>
          <p:cNvSpPr>
            <a:spLocks noGrp="1"/>
          </p:cNvSpPr>
          <p:nvPr>
            <p:ph type="dt" sz="half" idx="10"/>
          </p:nvPr>
        </p:nvSpPr>
        <p:spPr/>
        <p:txBody>
          <a:bodyPr/>
          <a:lstStyle/>
          <a:p>
            <a:fld id="{20A000E2-2212-410B-9772-ABF5066C3D16}" type="datetime3">
              <a:rPr lang="en-US" smtClean="0"/>
              <a:t>26 November 2023</a:t>
            </a:fld>
            <a:endParaRPr lang="en-US"/>
          </a:p>
        </p:txBody>
      </p:sp>
      <p:grpSp>
        <p:nvGrpSpPr>
          <p:cNvPr id="5" name="Group 4">
            <a:extLst>
              <a:ext uri="{FF2B5EF4-FFF2-40B4-BE49-F238E27FC236}">
                <a16:creationId xmlns:a16="http://schemas.microsoft.com/office/drawing/2014/main" id="{29921128-EC2A-4664-B71C-000CEDF6A7EE}"/>
              </a:ext>
            </a:extLst>
          </p:cNvPr>
          <p:cNvGrpSpPr/>
          <p:nvPr/>
        </p:nvGrpSpPr>
        <p:grpSpPr>
          <a:xfrm>
            <a:off x="1765301" y="2133997"/>
            <a:ext cx="9041997" cy="3748089"/>
            <a:chOff x="1" y="2345458"/>
            <a:chExt cx="9041997" cy="3748089"/>
          </a:xfrm>
        </p:grpSpPr>
        <p:sp>
          <p:nvSpPr>
            <p:cNvPr id="7" name="Rectangle 3">
              <a:extLst>
                <a:ext uri="{FF2B5EF4-FFF2-40B4-BE49-F238E27FC236}">
                  <a16:creationId xmlns:a16="http://schemas.microsoft.com/office/drawing/2014/main" id="{7B048D4B-9EC6-4C03-96BF-FD335A2159DD}"/>
                </a:ext>
              </a:extLst>
            </p:cNvPr>
            <p:cNvSpPr>
              <a:spLocks noChangeArrowheads="1"/>
            </p:cNvSpPr>
            <p:nvPr/>
          </p:nvSpPr>
          <p:spPr bwMode="auto">
            <a:xfrm>
              <a:off x="5815274" y="2345458"/>
              <a:ext cx="3226724" cy="1152525"/>
            </a:xfrm>
            <a:prstGeom prst="rect">
              <a:avLst/>
            </a:prstGeom>
            <a:solidFill>
              <a:srgbClr val="007A8A"/>
            </a:solidFill>
            <a:ln w="9525" algn="ctr">
              <a:noFill/>
              <a:miter lim="800000"/>
              <a:headEnd/>
              <a:tailEnd/>
            </a:ln>
          </p:spPr>
          <p:txBody>
            <a:bodyPr anchor="ctr"/>
            <a:lstStyle/>
            <a:p>
              <a:pPr marL="0" indent="0">
                <a:spcBef>
                  <a:spcPct val="20000"/>
                </a:spcBef>
                <a:spcAft>
                  <a:spcPct val="20000"/>
                </a:spcAft>
                <a:buClr>
                  <a:schemeClr val="bg1"/>
                </a:buClr>
                <a:buFont typeface="Arial" charset="0"/>
                <a:buNone/>
              </a:pPr>
              <a:endParaRPr lang="en-GB">
                <a:solidFill>
                  <a:schemeClr val="bg1"/>
                </a:solidFill>
                <a:cs typeface="굴림"/>
              </a:endParaRPr>
            </a:p>
          </p:txBody>
        </p:sp>
        <p:sp>
          <p:nvSpPr>
            <p:cNvPr id="8" name="Rectangle 4">
              <a:extLst>
                <a:ext uri="{FF2B5EF4-FFF2-40B4-BE49-F238E27FC236}">
                  <a16:creationId xmlns:a16="http://schemas.microsoft.com/office/drawing/2014/main" id="{E24845E1-37A4-4787-BFB4-B2D3DA1D417B}"/>
                </a:ext>
              </a:extLst>
            </p:cNvPr>
            <p:cNvSpPr>
              <a:spLocks noChangeArrowheads="1"/>
            </p:cNvSpPr>
            <p:nvPr/>
          </p:nvSpPr>
          <p:spPr bwMode="auto">
            <a:xfrm>
              <a:off x="5815274" y="4939433"/>
              <a:ext cx="3226724" cy="1152525"/>
            </a:xfrm>
            <a:prstGeom prst="rect">
              <a:avLst/>
            </a:prstGeom>
            <a:solidFill>
              <a:srgbClr val="6F547F"/>
            </a:solidFill>
            <a:ln w="9525" algn="ctr">
              <a:noFill/>
              <a:miter lim="800000"/>
              <a:headEnd/>
              <a:tailEnd/>
            </a:ln>
          </p:spPr>
          <p:txBody>
            <a:bodyPr anchor="ctr"/>
            <a:lstStyle/>
            <a:p>
              <a:pPr marL="0" indent="0">
                <a:spcBef>
                  <a:spcPct val="20000"/>
                </a:spcBef>
                <a:spcAft>
                  <a:spcPct val="20000"/>
                </a:spcAft>
                <a:buClr>
                  <a:schemeClr val="bg1"/>
                </a:buClr>
                <a:buFont typeface="Arial" charset="0"/>
                <a:buNone/>
              </a:pPr>
              <a:endParaRPr lang="en-GB">
                <a:solidFill>
                  <a:schemeClr val="bg1"/>
                </a:solidFill>
              </a:endParaRPr>
            </a:p>
          </p:txBody>
        </p:sp>
        <p:sp>
          <p:nvSpPr>
            <p:cNvPr id="9" name="Rectangle 5">
              <a:extLst>
                <a:ext uri="{FF2B5EF4-FFF2-40B4-BE49-F238E27FC236}">
                  <a16:creationId xmlns:a16="http://schemas.microsoft.com/office/drawing/2014/main" id="{5558CC85-0944-4F5B-8151-961F6DE3D22B}"/>
                </a:ext>
              </a:extLst>
            </p:cNvPr>
            <p:cNvSpPr>
              <a:spLocks noChangeArrowheads="1"/>
            </p:cNvSpPr>
            <p:nvPr/>
          </p:nvSpPr>
          <p:spPr bwMode="auto">
            <a:xfrm>
              <a:off x="1" y="2345459"/>
              <a:ext cx="3226724" cy="1152525"/>
            </a:xfrm>
            <a:prstGeom prst="rect">
              <a:avLst/>
            </a:prstGeom>
            <a:solidFill>
              <a:srgbClr val="00B2BD"/>
            </a:solidFill>
            <a:ln w="9525" algn="ctr">
              <a:noFill/>
              <a:miter lim="800000"/>
              <a:headEnd/>
              <a:tailEnd/>
            </a:ln>
          </p:spPr>
          <p:txBody>
            <a:bodyPr anchor="ctr"/>
            <a:lstStyle/>
            <a:p>
              <a:pPr marL="274638" indent="-274638">
                <a:spcBef>
                  <a:spcPct val="20000"/>
                </a:spcBef>
                <a:spcAft>
                  <a:spcPct val="20000"/>
                </a:spcAft>
                <a:buClr>
                  <a:schemeClr val="bg1"/>
                </a:buClr>
                <a:buFont typeface="Arial" charset="0"/>
                <a:buChar char="●"/>
              </a:pPr>
              <a:endParaRPr lang="en-GB">
                <a:solidFill>
                  <a:schemeClr val="bg1"/>
                </a:solidFill>
                <a:cs typeface="굴림"/>
              </a:endParaRPr>
            </a:p>
          </p:txBody>
        </p:sp>
        <p:sp>
          <p:nvSpPr>
            <p:cNvPr id="10" name="Rectangle 6">
              <a:extLst>
                <a:ext uri="{FF2B5EF4-FFF2-40B4-BE49-F238E27FC236}">
                  <a16:creationId xmlns:a16="http://schemas.microsoft.com/office/drawing/2014/main" id="{BF5DA6D6-7514-4B6F-9D10-0AE5C7ACD9DA}"/>
                </a:ext>
              </a:extLst>
            </p:cNvPr>
            <p:cNvSpPr>
              <a:spLocks noChangeArrowheads="1"/>
            </p:cNvSpPr>
            <p:nvPr/>
          </p:nvSpPr>
          <p:spPr bwMode="auto">
            <a:xfrm>
              <a:off x="1" y="4941022"/>
              <a:ext cx="3226724" cy="1152525"/>
            </a:xfrm>
            <a:prstGeom prst="rect">
              <a:avLst/>
            </a:prstGeom>
            <a:solidFill>
              <a:srgbClr val="DCD100"/>
            </a:solidFill>
            <a:ln w="9525" algn="ctr">
              <a:noFill/>
              <a:miter lim="800000"/>
              <a:headEnd/>
              <a:tailEnd/>
            </a:ln>
          </p:spPr>
          <p:txBody>
            <a:bodyPr anchor="ctr"/>
            <a:lstStyle/>
            <a:p>
              <a:pPr marL="0" indent="0">
                <a:spcBef>
                  <a:spcPct val="20000"/>
                </a:spcBef>
                <a:spcAft>
                  <a:spcPct val="20000"/>
                </a:spcAft>
                <a:buFont typeface="Arial" charset="0"/>
                <a:buNone/>
              </a:pPr>
              <a:endParaRPr lang="en-GB">
                <a:cs typeface="굴림"/>
              </a:endParaRPr>
            </a:p>
          </p:txBody>
        </p:sp>
        <p:sp>
          <p:nvSpPr>
            <p:cNvPr id="11" name="AutoShape 28">
              <a:extLst>
                <a:ext uri="{FF2B5EF4-FFF2-40B4-BE49-F238E27FC236}">
                  <a16:creationId xmlns:a16="http://schemas.microsoft.com/office/drawing/2014/main" id="{486B2979-D9B0-4056-82CC-C2249A64C3EC}"/>
                </a:ext>
              </a:extLst>
            </p:cNvPr>
            <p:cNvSpPr>
              <a:spLocks noChangeArrowheads="1"/>
            </p:cNvSpPr>
            <p:nvPr/>
          </p:nvSpPr>
          <p:spPr bwMode="auto">
            <a:xfrm rot="-5400000">
              <a:off x="3278318" y="3479728"/>
              <a:ext cx="1782763" cy="1711325"/>
            </a:xfrm>
            <a:custGeom>
              <a:avLst/>
              <a:gdLst>
                <a:gd name="T0" fmla="*/ 891299 w 21600"/>
                <a:gd name="T1" fmla="*/ 0 h 21600"/>
                <a:gd name="T2" fmla="*/ 222845 w 21600"/>
                <a:gd name="T3" fmla="*/ 855663 h 21600"/>
                <a:gd name="T4" fmla="*/ 891299 w 21600"/>
                <a:gd name="T5" fmla="*/ 427831 h 21600"/>
                <a:gd name="T6" fmla="*/ 2005608 w 21600"/>
                <a:gd name="T7" fmla="*/ 855663 h 21600"/>
                <a:gd name="T8" fmla="*/ 1559918 w 21600"/>
                <a:gd name="T9" fmla="*/ 1283494 h 21600"/>
                <a:gd name="T10" fmla="*/ 1114227 w 21600"/>
                <a:gd name="T11" fmla="*/ 855663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FBBA07"/>
            </a:solidFill>
            <a:ln w="9525">
              <a:noFill/>
              <a:miter lim="800000"/>
              <a:headEnd/>
              <a:tailEnd/>
            </a:ln>
          </p:spPr>
          <p:txBody>
            <a:bodyPr wrap="none" anchor="ctr"/>
            <a:lstStyle/>
            <a:p>
              <a:pPr>
                <a:spcBef>
                  <a:spcPct val="20000"/>
                </a:spcBef>
                <a:spcAft>
                  <a:spcPct val="20000"/>
                </a:spcAft>
                <a:buClr>
                  <a:schemeClr val="bg1"/>
                </a:buClr>
              </a:pPr>
              <a:endParaRPr lang="en-GB">
                <a:cs typeface="굴림"/>
              </a:endParaRPr>
            </a:p>
          </p:txBody>
        </p:sp>
        <p:sp>
          <p:nvSpPr>
            <p:cNvPr id="12" name="AutoShape 29">
              <a:extLst>
                <a:ext uri="{FF2B5EF4-FFF2-40B4-BE49-F238E27FC236}">
                  <a16:creationId xmlns:a16="http://schemas.microsoft.com/office/drawing/2014/main" id="{1BF7D116-E392-4221-8DA2-BD86F9109993}"/>
                </a:ext>
              </a:extLst>
            </p:cNvPr>
            <p:cNvSpPr>
              <a:spLocks noChangeArrowheads="1"/>
            </p:cNvSpPr>
            <p:nvPr/>
          </p:nvSpPr>
          <p:spPr bwMode="auto">
            <a:xfrm rot="5400000">
              <a:off x="3999044" y="3462265"/>
              <a:ext cx="1782762" cy="1711325"/>
            </a:xfrm>
            <a:custGeom>
              <a:avLst/>
              <a:gdLst>
                <a:gd name="T0" fmla="*/ 891298 w 21600"/>
                <a:gd name="T1" fmla="*/ 0 h 21600"/>
                <a:gd name="T2" fmla="*/ 222845 w 21600"/>
                <a:gd name="T3" fmla="*/ 855663 h 21600"/>
                <a:gd name="T4" fmla="*/ 891298 w 21600"/>
                <a:gd name="T5" fmla="*/ 427831 h 21600"/>
                <a:gd name="T6" fmla="*/ 2005607 w 21600"/>
                <a:gd name="T7" fmla="*/ 855663 h 21600"/>
                <a:gd name="T8" fmla="*/ 1559917 w 21600"/>
                <a:gd name="T9" fmla="*/ 1283494 h 21600"/>
                <a:gd name="T10" fmla="*/ 1114226 w 21600"/>
                <a:gd name="T11" fmla="*/ 855663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rgbClr val="EB5962"/>
            </a:solidFill>
            <a:ln w="9525">
              <a:noFill/>
              <a:miter lim="800000"/>
              <a:headEnd/>
              <a:tailEnd/>
            </a:ln>
          </p:spPr>
          <p:txBody>
            <a:bodyPr wrap="none" anchor="ctr"/>
            <a:lstStyle/>
            <a:p>
              <a:pPr>
                <a:spcBef>
                  <a:spcPct val="20000"/>
                </a:spcBef>
                <a:spcAft>
                  <a:spcPct val="20000"/>
                </a:spcAft>
                <a:buClr>
                  <a:schemeClr val="bg1"/>
                </a:buClr>
              </a:pPr>
              <a:endParaRPr lang="en-GB">
                <a:cs typeface="굴림"/>
              </a:endParaRPr>
            </a:p>
          </p:txBody>
        </p:sp>
      </p:grpSp>
      <p:sp>
        <p:nvSpPr>
          <p:cNvPr id="13" name="Footer Placeholder 12">
            <a:extLst>
              <a:ext uri="{FF2B5EF4-FFF2-40B4-BE49-F238E27FC236}">
                <a16:creationId xmlns:a16="http://schemas.microsoft.com/office/drawing/2014/main" id="{05AE679E-E120-4345-BAA8-F1EDE2EACAC5}"/>
              </a:ext>
            </a:extLst>
          </p:cNvPr>
          <p:cNvSpPr>
            <a:spLocks noGrp="1"/>
          </p:cNvSpPr>
          <p:nvPr>
            <p:ph type="ftr" sz="quarter" idx="11"/>
          </p:nvPr>
        </p:nvSpPr>
        <p:spPr/>
        <p:txBody>
          <a:bodyPr/>
          <a:lstStyle/>
          <a:p>
            <a:r>
              <a:rPr lang="en-US"/>
              <a:t>www.</a:t>
            </a:r>
            <a:r>
              <a:rPr lang="en-DE"/>
              <a:t>un-spider</a:t>
            </a:r>
            <a:r>
              <a:rPr lang="en-US"/>
              <a:t>.org</a:t>
            </a:r>
          </a:p>
        </p:txBody>
      </p:sp>
      <p:sp>
        <p:nvSpPr>
          <p:cNvPr id="14" name="Text Placeholder 15">
            <a:extLst>
              <a:ext uri="{FF2B5EF4-FFF2-40B4-BE49-F238E27FC236}">
                <a16:creationId xmlns:a16="http://schemas.microsoft.com/office/drawing/2014/main" id="{6F51B5A8-14DA-4EA3-B5E3-A4DCE70D04F5}"/>
              </a:ext>
            </a:extLst>
          </p:cNvPr>
          <p:cNvSpPr>
            <a:spLocks noGrp="1"/>
          </p:cNvSpPr>
          <p:nvPr>
            <p:ph type="body" sz="quarter" idx="24" hasCustomPrompt="1"/>
          </p:nvPr>
        </p:nvSpPr>
        <p:spPr>
          <a:xfrm>
            <a:off x="1790369" y="2137173"/>
            <a:ext cx="3201655" cy="1149349"/>
          </a:xfrm>
          <a:ln>
            <a:solidFill>
              <a:schemeClr val="accent1"/>
            </a:solidFill>
          </a:ln>
        </p:spPr>
        <p:txBody>
          <a:bodyPr anchor="ctr"/>
          <a:lstStyle>
            <a:lvl1pPr marL="285750" indent="-285750">
              <a:buSzPct val="85000"/>
              <a:buFont typeface="Arial" panose="020B0604020202020204" pitchFamily="34" charset="0"/>
              <a:buChar char="•"/>
              <a:defRPr sz="1800" b="0">
                <a:solidFill>
                  <a:schemeClr val="bg1"/>
                </a:solidFill>
              </a:defRPr>
            </a:lvl1pPr>
            <a:lvl2pPr marL="723900" indent="-266700">
              <a:buFont typeface="Arial" panose="020B0604020202020204" pitchFamily="34" charset="0"/>
              <a:buChar char="•"/>
              <a:defRPr/>
            </a:lvl2pPr>
          </a:lstStyle>
          <a:p>
            <a:pPr lvl="0"/>
            <a:r>
              <a:rPr lang="en-DE"/>
              <a:t>Step 1</a:t>
            </a:r>
            <a:endParaRPr lang="en-US"/>
          </a:p>
        </p:txBody>
      </p:sp>
      <p:sp>
        <p:nvSpPr>
          <p:cNvPr id="15" name="Text Placeholder 15">
            <a:extLst>
              <a:ext uri="{FF2B5EF4-FFF2-40B4-BE49-F238E27FC236}">
                <a16:creationId xmlns:a16="http://schemas.microsoft.com/office/drawing/2014/main" id="{1DFF01EB-56E2-43BF-B5AC-50621CA44244}"/>
              </a:ext>
            </a:extLst>
          </p:cNvPr>
          <p:cNvSpPr>
            <a:spLocks noGrp="1"/>
          </p:cNvSpPr>
          <p:nvPr>
            <p:ph type="body" sz="quarter" idx="25" hasCustomPrompt="1"/>
          </p:nvPr>
        </p:nvSpPr>
        <p:spPr>
          <a:xfrm>
            <a:off x="7580573" y="2130821"/>
            <a:ext cx="3201655" cy="1149349"/>
          </a:xfrm>
          <a:ln>
            <a:solidFill>
              <a:schemeClr val="accent1"/>
            </a:solidFill>
          </a:ln>
        </p:spPr>
        <p:txBody>
          <a:bodyPr anchor="ctr"/>
          <a:lstStyle>
            <a:lvl1pPr marL="285750" indent="-285750">
              <a:buSzPct val="85000"/>
              <a:buFont typeface="Arial" panose="020B0604020202020204" pitchFamily="34" charset="0"/>
              <a:buChar char="•"/>
              <a:defRPr sz="1800" b="0">
                <a:solidFill>
                  <a:schemeClr val="bg1"/>
                </a:solidFill>
              </a:defRPr>
            </a:lvl1pPr>
            <a:lvl2pPr marL="723900" indent="-266700">
              <a:buFont typeface="Arial" panose="020B0604020202020204" pitchFamily="34" charset="0"/>
              <a:buChar char="•"/>
              <a:defRPr/>
            </a:lvl2pPr>
          </a:lstStyle>
          <a:p>
            <a:pPr lvl="0"/>
            <a:r>
              <a:rPr lang="en-DE"/>
              <a:t>Step 2</a:t>
            </a:r>
            <a:endParaRPr lang="en-US"/>
          </a:p>
        </p:txBody>
      </p:sp>
      <p:sp>
        <p:nvSpPr>
          <p:cNvPr id="16" name="Text Placeholder 15">
            <a:extLst>
              <a:ext uri="{FF2B5EF4-FFF2-40B4-BE49-F238E27FC236}">
                <a16:creationId xmlns:a16="http://schemas.microsoft.com/office/drawing/2014/main" id="{A7A251BE-D716-4A86-99FA-8D2426C00EF2}"/>
              </a:ext>
            </a:extLst>
          </p:cNvPr>
          <p:cNvSpPr>
            <a:spLocks noGrp="1"/>
          </p:cNvSpPr>
          <p:nvPr>
            <p:ph type="body" sz="quarter" idx="26" hasCustomPrompt="1"/>
          </p:nvPr>
        </p:nvSpPr>
        <p:spPr>
          <a:xfrm>
            <a:off x="1765301" y="4735119"/>
            <a:ext cx="3226723" cy="1149349"/>
          </a:xfrm>
          <a:ln>
            <a:solidFill>
              <a:schemeClr val="accent1"/>
            </a:solidFill>
          </a:ln>
        </p:spPr>
        <p:txBody>
          <a:bodyPr anchor="ctr"/>
          <a:lstStyle>
            <a:lvl1pPr marL="285750" indent="-285750">
              <a:buSzPct val="85000"/>
              <a:buFont typeface="Arial" panose="020B0604020202020204" pitchFamily="34" charset="0"/>
              <a:buChar char="•"/>
              <a:defRPr sz="1800" b="0">
                <a:solidFill>
                  <a:schemeClr val="bg1"/>
                </a:solidFill>
              </a:defRPr>
            </a:lvl1pPr>
            <a:lvl2pPr marL="723900" indent="-266700">
              <a:buFont typeface="Arial" panose="020B0604020202020204" pitchFamily="34" charset="0"/>
              <a:buChar char="•"/>
              <a:defRPr/>
            </a:lvl2pPr>
          </a:lstStyle>
          <a:p>
            <a:pPr lvl="0"/>
            <a:r>
              <a:rPr lang="en-DE"/>
              <a:t>Step 4</a:t>
            </a:r>
            <a:endParaRPr lang="en-US"/>
          </a:p>
        </p:txBody>
      </p:sp>
      <p:sp>
        <p:nvSpPr>
          <p:cNvPr id="17" name="Text Placeholder 15">
            <a:extLst>
              <a:ext uri="{FF2B5EF4-FFF2-40B4-BE49-F238E27FC236}">
                <a16:creationId xmlns:a16="http://schemas.microsoft.com/office/drawing/2014/main" id="{DCF6FABA-A8FE-4A61-A11A-D503DE059BEF}"/>
              </a:ext>
            </a:extLst>
          </p:cNvPr>
          <p:cNvSpPr>
            <a:spLocks noGrp="1"/>
          </p:cNvSpPr>
          <p:nvPr>
            <p:ph type="body" sz="quarter" idx="27" hasCustomPrompt="1"/>
          </p:nvPr>
        </p:nvSpPr>
        <p:spPr>
          <a:xfrm>
            <a:off x="7580574" y="4727972"/>
            <a:ext cx="3226724" cy="1149349"/>
          </a:xfrm>
          <a:ln>
            <a:solidFill>
              <a:schemeClr val="accent1"/>
            </a:solidFill>
          </a:ln>
        </p:spPr>
        <p:txBody>
          <a:bodyPr anchor="ctr"/>
          <a:lstStyle>
            <a:lvl1pPr marL="285750" indent="-285750">
              <a:buSzPct val="85000"/>
              <a:buFont typeface="Arial" panose="020B0604020202020204" pitchFamily="34" charset="0"/>
              <a:buChar char="•"/>
              <a:defRPr sz="1800" b="0">
                <a:solidFill>
                  <a:schemeClr val="bg1"/>
                </a:solidFill>
              </a:defRPr>
            </a:lvl1pPr>
            <a:lvl2pPr marL="723900" indent="-266700">
              <a:buFont typeface="Arial" panose="020B0604020202020204" pitchFamily="34" charset="0"/>
              <a:buChar char="•"/>
              <a:defRPr/>
            </a:lvl2pPr>
          </a:lstStyle>
          <a:p>
            <a:pPr lvl="0"/>
            <a:r>
              <a:rPr lang="en-DE"/>
              <a:t>Step 3</a:t>
            </a:r>
            <a:endParaRPr lang="en-US"/>
          </a:p>
        </p:txBody>
      </p:sp>
    </p:spTree>
    <p:extLst>
      <p:ext uri="{BB962C8B-B14F-4D97-AF65-F5344CB8AC3E}">
        <p14:creationId xmlns:p14="http://schemas.microsoft.com/office/powerpoint/2010/main" val="15026009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5_Title Only">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FBE0F22C-7134-4C9E-8990-2F24A2451DB0}"/>
              </a:ext>
            </a:extLst>
          </p:cNvPr>
          <p:cNvSpPr/>
          <p:nvPr/>
        </p:nvSpPr>
        <p:spPr>
          <a:xfrm>
            <a:off x="0" y="1160463"/>
            <a:ext cx="12192000" cy="522128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0320BF-EF7B-474F-837A-A67681A9DC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82F647-A461-41FE-A3D8-9D18F87ED30F}"/>
              </a:ext>
            </a:extLst>
          </p:cNvPr>
          <p:cNvSpPr>
            <a:spLocks noGrp="1"/>
          </p:cNvSpPr>
          <p:nvPr>
            <p:ph type="dt" sz="half" idx="10"/>
          </p:nvPr>
        </p:nvSpPr>
        <p:spPr/>
        <p:txBody>
          <a:bodyPr/>
          <a:lstStyle/>
          <a:p>
            <a:fld id="{BE23AD3B-6477-4DFC-9D40-7F02B59F747A}" type="datetime3">
              <a:rPr lang="en-US" smtClean="0"/>
              <a:t>26 November 2023</a:t>
            </a:fld>
            <a:endParaRPr lang="en-US"/>
          </a:p>
        </p:txBody>
      </p:sp>
      <p:grpSp>
        <p:nvGrpSpPr>
          <p:cNvPr id="7" name="Group 6">
            <a:extLst>
              <a:ext uri="{FF2B5EF4-FFF2-40B4-BE49-F238E27FC236}">
                <a16:creationId xmlns:a16="http://schemas.microsoft.com/office/drawing/2014/main" id="{EBA88606-95DE-44C5-B13D-C58F1C01803F}"/>
              </a:ext>
            </a:extLst>
          </p:cNvPr>
          <p:cNvGrpSpPr/>
          <p:nvPr/>
        </p:nvGrpSpPr>
        <p:grpSpPr>
          <a:xfrm>
            <a:off x="2235200" y="1811595"/>
            <a:ext cx="8064500" cy="4389180"/>
            <a:chOff x="531437" y="2111375"/>
            <a:chExt cx="8064500" cy="4389180"/>
          </a:xfrm>
        </p:grpSpPr>
        <p:sp>
          <p:nvSpPr>
            <p:cNvPr id="8" name="Text Box 5">
              <a:extLst>
                <a:ext uri="{FF2B5EF4-FFF2-40B4-BE49-F238E27FC236}">
                  <a16:creationId xmlns:a16="http://schemas.microsoft.com/office/drawing/2014/main" id="{96312A59-3B10-4CBB-A634-E1E7FAD3785A}"/>
                </a:ext>
              </a:extLst>
            </p:cNvPr>
            <p:cNvSpPr txBox="1">
              <a:spLocks noChangeArrowheads="1"/>
            </p:cNvSpPr>
            <p:nvPr/>
          </p:nvSpPr>
          <p:spPr bwMode="auto">
            <a:xfrm>
              <a:off x="531437" y="2111375"/>
              <a:ext cx="2590800" cy="500063"/>
            </a:xfrm>
            <a:prstGeom prst="rect">
              <a:avLst/>
            </a:prstGeom>
            <a:solidFill>
              <a:srgbClr val="3B68AE"/>
            </a:solidFill>
            <a:ln w="9525" algn="ctr">
              <a:noFill/>
              <a:miter lim="800000"/>
              <a:headEnd/>
              <a:tailEnd/>
            </a:ln>
          </p:spPr>
          <p:txBody>
            <a:bodyPr anchor="ctr"/>
            <a:lstStyle>
              <a:defPPr>
                <a:defRPr lang="en-US"/>
              </a:defPPr>
              <a:lvl1pPr>
                <a:spcBef>
                  <a:spcPct val="20000"/>
                </a:spcBef>
                <a:spcAft>
                  <a:spcPct val="20000"/>
                </a:spcAft>
                <a:buClr>
                  <a:schemeClr val="bg1"/>
                </a:buClr>
                <a:defRPr>
                  <a:solidFill>
                    <a:schemeClr val="bg1"/>
                  </a:solidFill>
                  <a:cs typeface="굴림"/>
                </a:defRPr>
              </a:lvl1pPr>
            </a:lstStyle>
            <a:p>
              <a:endParaRPr lang="en-GB" sz="2600"/>
            </a:p>
          </p:txBody>
        </p:sp>
        <p:sp>
          <p:nvSpPr>
            <p:cNvPr id="9" name="Text Box 8">
              <a:extLst>
                <a:ext uri="{FF2B5EF4-FFF2-40B4-BE49-F238E27FC236}">
                  <a16:creationId xmlns:a16="http://schemas.microsoft.com/office/drawing/2014/main" id="{9B93431B-EEE9-4FC8-903C-227EA966AA2E}"/>
                </a:ext>
              </a:extLst>
            </p:cNvPr>
            <p:cNvSpPr txBox="1">
              <a:spLocks noChangeArrowheads="1"/>
            </p:cNvSpPr>
            <p:nvPr/>
          </p:nvSpPr>
          <p:spPr bwMode="auto">
            <a:xfrm>
              <a:off x="3264683" y="2111375"/>
              <a:ext cx="2590800" cy="500063"/>
            </a:xfrm>
            <a:prstGeom prst="rect">
              <a:avLst/>
            </a:prstGeom>
            <a:solidFill>
              <a:srgbClr val="9FC5B2"/>
            </a:solidFill>
            <a:ln w="9525" algn="ctr">
              <a:noFill/>
              <a:miter lim="800000"/>
              <a:headEnd/>
              <a:tailEnd/>
            </a:ln>
          </p:spPr>
          <p:txBody>
            <a:bodyPr anchor="ctr"/>
            <a:lstStyle>
              <a:defPPr>
                <a:defRPr lang="en-US"/>
              </a:defPPr>
              <a:lvl1pPr>
                <a:spcBef>
                  <a:spcPct val="20000"/>
                </a:spcBef>
                <a:spcAft>
                  <a:spcPct val="20000"/>
                </a:spcAft>
                <a:buClr>
                  <a:schemeClr val="bg1"/>
                </a:buClr>
                <a:defRPr>
                  <a:cs typeface="굴림"/>
                </a:defRPr>
              </a:lvl1pPr>
            </a:lstStyle>
            <a:p>
              <a:endParaRPr lang="en-GB" sz="2600"/>
            </a:p>
          </p:txBody>
        </p:sp>
        <p:sp>
          <p:nvSpPr>
            <p:cNvPr id="10" name="Text Box 10">
              <a:extLst>
                <a:ext uri="{FF2B5EF4-FFF2-40B4-BE49-F238E27FC236}">
                  <a16:creationId xmlns:a16="http://schemas.microsoft.com/office/drawing/2014/main" id="{6118B31B-6C9B-409A-A350-373FAB85E160}"/>
                </a:ext>
              </a:extLst>
            </p:cNvPr>
            <p:cNvSpPr txBox="1">
              <a:spLocks noChangeArrowheads="1"/>
            </p:cNvSpPr>
            <p:nvPr/>
          </p:nvSpPr>
          <p:spPr bwMode="auto">
            <a:xfrm>
              <a:off x="6003551" y="2111375"/>
              <a:ext cx="2590800" cy="500063"/>
            </a:xfrm>
            <a:prstGeom prst="rect">
              <a:avLst/>
            </a:prstGeom>
            <a:solidFill>
              <a:srgbClr val="97A4D4"/>
            </a:solidFill>
            <a:ln w="9525" algn="ctr">
              <a:noFill/>
              <a:miter lim="800000"/>
              <a:headEnd/>
              <a:tailEnd/>
            </a:ln>
          </p:spPr>
          <p:txBody>
            <a:bodyPr/>
            <a:lstStyle>
              <a:defPPr>
                <a:defRPr lang="en-US"/>
              </a:defPPr>
              <a:lvl1pPr marL="274638" indent="-274638">
                <a:spcBef>
                  <a:spcPct val="20000"/>
                </a:spcBef>
                <a:spcAft>
                  <a:spcPct val="20000"/>
                </a:spcAft>
                <a:buFont typeface="Arial" charset="0"/>
                <a:buChar char="●"/>
                <a:defRPr>
                  <a:cs typeface="굴림"/>
                </a:defRPr>
              </a:lvl1pPr>
              <a:lvl2pPr marL="622300" lvl="1" indent="-346075">
                <a:spcBef>
                  <a:spcPct val="20000"/>
                </a:spcBef>
                <a:spcAft>
                  <a:spcPct val="20000"/>
                </a:spcAft>
                <a:buFont typeface="Arial" charset="0"/>
                <a:buChar char="□"/>
                <a:defRPr sz="2200">
                  <a:cs typeface="굴림"/>
                </a:defRPr>
              </a:lvl2pPr>
            </a:lstStyle>
            <a:p>
              <a:pPr marL="0" indent="0">
                <a:buNone/>
              </a:pPr>
              <a:endParaRPr lang="en-GB" sz="2600">
                <a:solidFill>
                  <a:schemeClr val="tx1"/>
                </a:solidFill>
              </a:endParaRPr>
            </a:p>
          </p:txBody>
        </p:sp>
        <p:sp>
          <p:nvSpPr>
            <p:cNvPr id="11" name="Rectangle 14">
              <a:extLst>
                <a:ext uri="{FF2B5EF4-FFF2-40B4-BE49-F238E27FC236}">
                  <a16:creationId xmlns:a16="http://schemas.microsoft.com/office/drawing/2014/main" id="{C156FF40-0A3D-4BDE-BEE7-CC44CDC043B6}"/>
                </a:ext>
              </a:extLst>
            </p:cNvPr>
            <p:cNvSpPr>
              <a:spLocks noChangeArrowheads="1"/>
            </p:cNvSpPr>
            <p:nvPr/>
          </p:nvSpPr>
          <p:spPr bwMode="auto">
            <a:xfrm>
              <a:off x="532660" y="2611438"/>
              <a:ext cx="2592388" cy="3889116"/>
            </a:xfrm>
            <a:prstGeom prst="rect">
              <a:avLst/>
            </a:prstGeom>
            <a:noFill/>
            <a:ln w="9525" algn="ctr">
              <a:solidFill>
                <a:srgbClr val="00B2BD"/>
              </a:solidFill>
              <a:miter lim="800000"/>
              <a:headEnd/>
              <a:tailEnd/>
            </a:ln>
          </p:spPr>
          <p:txBody>
            <a:bodyPr/>
            <a:lstStyle/>
            <a:p>
              <a:pPr marL="0" indent="0">
                <a:lnSpc>
                  <a:spcPct val="150000"/>
                </a:lnSpc>
                <a:spcBef>
                  <a:spcPct val="20000"/>
                </a:spcBef>
                <a:spcAft>
                  <a:spcPct val="20000"/>
                </a:spcAft>
                <a:buClr>
                  <a:srgbClr val="007A8A"/>
                </a:buClr>
                <a:buSzPct val="85000"/>
                <a:buFont typeface="Wingdings" panose="05000000000000000000" pitchFamily="2" charset="2"/>
                <a:buNone/>
              </a:pPr>
              <a:endParaRPr lang="en-GB" sz="1800">
                <a:cs typeface="굴림"/>
              </a:endParaRPr>
            </a:p>
          </p:txBody>
        </p:sp>
        <p:sp>
          <p:nvSpPr>
            <p:cNvPr id="12" name="Rectangle 14">
              <a:extLst>
                <a:ext uri="{FF2B5EF4-FFF2-40B4-BE49-F238E27FC236}">
                  <a16:creationId xmlns:a16="http://schemas.microsoft.com/office/drawing/2014/main" id="{E27DE557-4B98-4C3C-ACAE-F2966923975D}"/>
                </a:ext>
              </a:extLst>
            </p:cNvPr>
            <p:cNvSpPr>
              <a:spLocks noChangeArrowheads="1"/>
            </p:cNvSpPr>
            <p:nvPr/>
          </p:nvSpPr>
          <p:spPr bwMode="auto">
            <a:xfrm>
              <a:off x="6003549" y="2611439"/>
              <a:ext cx="2592388" cy="3889116"/>
            </a:xfrm>
            <a:prstGeom prst="rect">
              <a:avLst/>
            </a:prstGeom>
            <a:noFill/>
            <a:ln w="9525" algn="ctr">
              <a:solidFill>
                <a:srgbClr val="00B2BD"/>
              </a:solidFill>
              <a:miter lim="800000"/>
              <a:headEnd/>
              <a:tailEnd/>
            </a:ln>
          </p:spPr>
          <p:txBody>
            <a:bodyPr/>
            <a:lstStyle/>
            <a:p>
              <a:pPr marL="0" indent="0">
                <a:lnSpc>
                  <a:spcPct val="150000"/>
                </a:lnSpc>
                <a:spcBef>
                  <a:spcPct val="20000"/>
                </a:spcBef>
                <a:spcAft>
                  <a:spcPct val="20000"/>
                </a:spcAft>
                <a:buClr>
                  <a:srgbClr val="007A8A"/>
                </a:buClr>
                <a:buSzPct val="80000"/>
                <a:buFont typeface="Wingdings" panose="05000000000000000000" pitchFamily="2" charset="2"/>
                <a:buNone/>
              </a:pPr>
              <a:endParaRPr lang="en-GB" sz="1800">
                <a:cs typeface="굴림"/>
              </a:endParaRPr>
            </a:p>
          </p:txBody>
        </p:sp>
        <p:sp>
          <p:nvSpPr>
            <p:cNvPr id="13" name="Rectangle 14">
              <a:extLst>
                <a:ext uri="{FF2B5EF4-FFF2-40B4-BE49-F238E27FC236}">
                  <a16:creationId xmlns:a16="http://schemas.microsoft.com/office/drawing/2014/main" id="{A0060716-1161-4388-B3EB-189729ECF5C1}"/>
                </a:ext>
              </a:extLst>
            </p:cNvPr>
            <p:cNvSpPr>
              <a:spLocks noChangeArrowheads="1"/>
            </p:cNvSpPr>
            <p:nvPr/>
          </p:nvSpPr>
          <p:spPr bwMode="auto">
            <a:xfrm>
              <a:off x="3267493" y="2603702"/>
              <a:ext cx="2592388" cy="3889116"/>
            </a:xfrm>
            <a:prstGeom prst="rect">
              <a:avLst/>
            </a:prstGeom>
            <a:noFill/>
            <a:ln w="9525" algn="ctr">
              <a:solidFill>
                <a:srgbClr val="00B2BD"/>
              </a:solidFill>
              <a:miter lim="800000"/>
              <a:headEnd/>
              <a:tailEnd/>
            </a:ln>
          </p:spPr>
          <p:txBody>
            <a:bodyPr/>
            <a:lstStyle/>
            <a:p>
              <a:pPr marL="0" indent="0">
                <a:lnSpc>
                  <a:spcPct val="150000"/>
                </a:lnSpc>
                <a:spcBef>
                  <a:spcPct val="20000"/>
                </a:spcBef>
                <a:spcAft>
                  <a:spcPct val="20000"/>
                </a:spcAft>
                <a:buClr>
                  <a:srgbClr val="007A8A"/>
                </a:buClr>
                <a:buSzPct val="80000"/>
                <a:buFont typeface="Wingdings" panose="05000000000000000000" pitchFamily="2" charset="2"/>
                <a:buNone/>
              </a:pPr>
              <a:endParaRPr lang="en-GB" sz="1800">
                <a:cs typeface="굴림"/>
              </a:endParaRPr>
            </a:p>
          </p:txBody>
        </p:sp>
      </p:grpSp>
      <p:sp>
        <p:nvSpPr>
          <p:cNvPr id="5" name="Footer Placeholder 4">
            <a:extLst>
              <a:ext uri="{FF2B5EF4-FFF2-40B4-BE49-F238E27FC236}">
                <a16:creationId xmlns:a16="http://schemas.microsoft.com/office/drawing/2014/main" id="{1CA241AE-BF11-4BC0-9860-3D15CEEFD0DB}"/>
              </a:ext>
            </a:extLst>
          </p:cNvPr>
          <p:cNvSpPr>
            <a:spLocks noGrp="1"/>
          </p:cNvSpPr>
          <p:nvPr>
            <p:ph type="ftr" sz="quarter" idx="11"/>
          </p:nvPr>
        </p:nvSpPr>
        <p:spPr/>
        <p:txBody>
          <a:bodyPr/>
          <a:lstStyle/>
          <a:p>
            <a:r>
              <a:rPr lang="en-US"/>
              <a:t>www.</a:t>
            </a:r>
            <a:r>
              <a:rPr lang="en-DE"/>
              <a:t>un-spider</a:t>
            </a:r>
            <a:r>
              <a:rPr lang="en-US"/>
              <a:t>.org</a:t>
            </a:r>
          </a:p>
        </p:txBody>
      </p:sp>
      <p:sp>
        <p:nvSpPr>
          <p:cNvPr id="14" name="Text Placeholder 15">
            <a:extLst>
              <a:ext uri="{FF2B5EF4-FFF2-40B4-BE49-F238E27FC236}">
                <a16:creationId xmlns:a16="http://schemas.microsoft.com/office/drawing/2014/main" id="{271A32BD-FB71-43A9-9A0C-EB91E5D1BAC0}"/>
              </a:ext>
            </a:extLst>
          </p:cNvPr>
          <p:cNvSpPr>
            <a:spLocks noGrp="1"/>
          </p:cNvSpPr>
          <p:nvPr>
            <p:ph type="body" sz="quarter" idx="16" hasCustomPrompt="1"/>
          </p:nvPr>
        </p:nvSpPr>
        <p:spPr>
          <a:xfrm>
            <a:off x="2344736" y="2460882"/>
            <a:ext cx="2328863" cy="3635117"/>
          </a:xfrm>
          <a:ln>
            <a:noFill/>
          </a:ln>
        </p:spPr>
        <p:txBody>
          <a:bodyPr/>
          <a:lstStyle>
            <a:lvl1pPr marL="266700" indent="-266700">
              <a:buFont typeface="Wingdings" panose="05000000000000000000" pitchFamily="2" charset="2"/>
              <a:buChar char="Ø"/>
              <a:defRPr/>
            </a:lvl1pPr>
            <a:lvl2pPr marL="723900" indent="-266700">
              <a:buFont typeface="Arial" panose="020B0604020202020204" pitchFamily="34" charset="0"/>
              <a:buChar char="•"/>
              <a:defRPr>
                <a:ln>
                  <a:noFill/>
                </a:ln>
              </a:defRPr>
            </a:lvl2pPr>
          </a:lstStyle>
          <a:p>
            <a:pPr lvl="0"/>
            <a:r>
              <a:rPr lang="en-DE"/>
              <a:t>First level</a:t>
            </a:r>
            <a:endParaRPr lang="en-US"/>
          </a:p>
          <a:p>
            <a:pPr lvl="1"/>
            <a:r>
              <a:rPr lang="en-DE"/>
              <a:t>Second level</a:t>
            </a:r>
            <a:endParaRPr lang="en-US"/>
          </a:p>
        </p:txBody>
      </p:sp>
      <p:sp>
        <p:nvSpPr>
          <p:cNvPr id="15" name="Text Placeholder 15">
            <a:extLst>
              <a:ext uri="{FF2B5EF4-FFF2-40B4-BE49-F238E27FC236}">
                <a16:creationId xmlns:a16="http://schemas.microsoft.com/office/drawing/2014/main" id="{07136CD3-5F0D-4D01-96E7-B33F9E438120}"/>
              </a:ext>
            </a:extLst>
          </p:cNvPr>
          <p:cNvSpPr>
            <a:spLocks noGrp="1"/>
          </p:cNvSpPr>
          <p:nvPr>
            <p:ph type="body" sz="quarter" idx="17" hasCustomPrompt="1"/>
          </p:nvPr>
        </p:nvSpPr>
        <p:spPr>
          <a:xfrm>
            <a:off x="5099414" y="2434789"/>
            <a:ext cx="2328863" cy="3635117"/>
          </a:xfrm>
          <a:ln>
            <a:noFill/>
          </a:ln>
        </p:spPr>
        <p:txBody>
          <a:bodyPr/>
          <a:lstStyle>
            <a:lvl1pPr marL="266700" indent="-266700">
              <a:buFont typeface="Wingdings" panose="05000000000000000000" pitchFamily="2" charset="2"/>
              <a:buChar char="Ø"/>
              <a:defRPr/>
            </a:lvl1pPr>
            <a:lvl2pPr marL="723900" indent="-266700">
              <a:buFont typeface="Arial" panose="020B0604020202020204" pitchFamily="34" charset="0"/>
              <a:buChar char="•"/>
              <a:defRPr>
                <a:ln>
                  <a:noFill/>
                </a:ln>
              </a:defRPr>
            </a:lvl2pPr>
          </a:lstStyle>
          <a:p>
            <a:pPr lvl="0"/>
            <a:r>
              <a:rPr lang="en-DE"/>
              <a:t>First level</a:t>
            </a:r>
            <a:endParaRPr lang="en-US"/>
          </a:p>
          <a:p>
            <a:pPr lvl="1"/>
            <a:r>
              <a:rPr lang="en-DE"/>
              <a:t>Second level</a:t>
            </a:r>
            <a:endParaRPr lang="en-US"/>
          </a:p>
        </p:txBody>
      </p:sp>
      <p:sp>
        <p:nvSpPr>
          <p:cNvPr id="16" name="Text Placeholder 15">
            <a:extLst>
              <a:ext uri="{FF2B5EF4-FFF2-40B4-BE49-F238E27FC236}">
                <a16:creationId xmlns:a16="http://schemas.microsoft.com/office/drawing/2014/main" id="{065B626C-B9EE-4F26-966E-3EB514EB698D}"/>
              </a:ext>
            </a:extLst>
          </p:cNvPr>
          <p:cNvSpPr>
            <a:spLocks noGrp="1"/>
          </p:cNvSpPr>
          <p:nvPr>
            <p:ph type="body" sz="quarter" idx="18" hasCustomPrompt="1"/>
          </p:nvPr>
        </p:nvSpPr>
        <p:spPr>
          <a:xfrm>
            <a:off x="7854092" y="2408696"/>
            <a:ext cx="2328863" cy="3635117"/>
          </a:xfrm>
          <a:ln>
            <a:noFill/>
          </a:ln>
        </p:spPr>
        <p:txBody>
          <a:bodyPr/>
          <a:lstStyle>
            <a:lvl1pPr marL="266700" indent="-266700">
              <a:buFont typeface="Wingdings" panose="05000000000000000000" pitchFamily="2" charset="2"/>
              <a:buChar char="Ø"/>
              <a:defRPr/>
            </a:lvl1pPr>
            <a:lvl2pPr marL="723900" indent="-266700">
              <a:buFont typeface="Arial" panose="020B0604020202020204" pitchFamily="34" charset="0"/>
              <a:buChar char="•"/>
              <a:defRPr>
                <a:ln>
                  <a:noFill/>
                </a:ln>
              </a:defRPr>
            </a:lvl2pPr>
          </a:lstStyle>
          <a:p>
            <a:pPr lvl="0"/>
            <a:r>
              <a:rPr lang="en-DE"/>
              <a:t>First level</a:t>
            </a:r>
            <a:endParaRPr lang="en-US"/>
          </a:p>
          <a:p>
            <a:pPr lvl="1"/>
            <a:r>
              <a:rPr lang="en-DE"/>
              <a:t>Second level</a:t>
            </a:r>
            <a:endParaRPr lang="en-US"/>
          </a:p>
        </p:txBody>
      </p:sp>
      <p:sp>
        <p:nvSpPr>
          <p:cNvPr id="17" name="Text Placeholder 15">
            <a:extLst>
              <a:ext uri="{FF2B5EF4-FFF2-40B4-BE49-F238E27FC236}">
                <a16:creationId xmlns:a16="http://schemas.microsoft.com/office/drawing/2014/main" id="{99DE90C3-9D53-48D4-B4DB-6A2B5A042EE3}"/>
              </a:ext>
            </a:extLst>
          </p:cNvPr>
          <p:cNvSpPr>
            <a:spLocks noGrp="1"/>
          </p:cNvSpPr>
          <p:nvPr>
            <p:ph type="body" sz="quarter" idx="22" hasCustomPrompt="1"/>
          </p:nvPr>
        </p:nvSpPr>
        <p:spPr>
          <a:xfrm>
            <a:off x="2344736" y="1893449"/>
            <a:ext cx="2328863" cy="358285"/>
          </a:xfrm>
          <a:ln>
            <a:noFill/>
          </a:ln>
        </p:spPr>
        <p:txBody>
          <a:bodyPr anchor="ctr"/>
          <a:lstStyle>
            <a:lvl1pPr marL="0" indent="0">
              <a:buFont typeface="Wingdings" panose="05000000000000000000" pitchFamily="2" charset="2"/>
              <a:buNone/>
              <a:defRPr>
                <a:solidFill>
                  <a:schemeClr val="bg1"/>
                </a:solidFill>
              </a:defRPr>
            </a:lvl1pPr>
            <a:lvl2pPr marL="723900" indent="-266700">
              <a:buFont typeface="Arial" panose="020B0604020202020204" pitchFamily="34" charset="0"/>
              <a:buChar char="•"/>
              <a:defRPr/>
            </a:lvl2pPr>
          </a:lstStyle>
          <a:p>
            <a:pPr lvl="0"/>
            <a:r>
              <a:rPr lang="en-DE"/>
              <a:t>Header 1</a:t>
            </a:r>
            <a:endParaRPr lang="en-US"/>
          </a:p>
        </p:txBody>
      </p:sp>
      <p:sp>
        <p:nvSpPr>
          <p:cNvPr id="18" name="Text Placeholder 15">
            <a:extLst>
              <a:ext uri="{FF2B5EF4-FFF2-40B4-BE49-F238E27FC236}">
                <a16:creationId xmlns:a16="http://schemas.microsoft.com/office/drawing/2014/main" id="{2266AAB2-9ACB-4268-BAB6-4CAA6821B210}"/>
              </a:ext>
            </a:extLst>
          </p:cNvPr>
          <p:cNvSpPr>
            <a:spLocks noGrp="1"/>
          </p:cNvSpPr>
          <p:nvPr>
            <p:ph type="body" sz="quarter" idx="23" hasCustomPrompt="1"/>
          </p:nvPr>
        </p:nvSpPr>
        <p:spPr>
          <a:xfrm>
            <a:off x="5099414" y="1907298"/>
            <a:ext cx="2328863" cy="307722"/>
          </a:xfrm>
          <a:ln>
            <a:noFill/>
          </a:ln>
        </p:spPr>
        <p:txBody>
          <a:bodyPr anchor="ctr"/>
          <a:lstStyle>
            <a:lvl1pPr marL="0" indent="0">
              <a:buFont typeface="Wingdings" panose="05000000000000000000" pitchFamily="2" charset="2"/>
              <a:buNone/>
              <a:defRPr>
                <a:solidFill>
                  <a:schemeClr val="bg1"/>
                </a:solidFill>
              </a:defRPr>
            </a:lvl1pPr>
            <a:lvl2pPr marL="723900" indent="-266700">
              <a:buFont typeface="Arial" panose="020B0604020202020204" pitchFamily="34" charset="0"/>
              <a:buChar char="•"/>
              <a:defRPr/>
            </a:lvl2pPr>
          </a:lstStyle>
          <a:p>
            <a:pPr lvl="0"/>
            <a:r>
              <a:rPr lang="en-DE"/>
              <a:t>Header 2</a:t>
            </a:r>
            <a:endParaRPr lang="en-US"/>
          </a:p>
        </p:txBody>
      </p:sp>
      <p:sp>
        <p:nvSpPr>
          <p:cNvPr id="19" name="Text Placeholder 15">
            <a:extLst>
              <a:ext uri="{FF2B5EF4-FFF2-40B4-BE49-F238E27FC236}">
                <a16:creationId xmlns:a16="http://schemas.microsoft.com/office/drawing/2014/main" id="{A7E42041-F2C1-41D2-89EA-DF52552502D9}"/>
              </a:ext>
            </a:extLst>
          </p:cNvPr>
          <p:cNvSpPr>
            <a:spLocks noGrp="1"/>
          </p:cNvSpPr>
          <p:nvPr>
            <p:ph type="body" sz="quarter" idx="24" hasCustomPrompt="1"/>
          </p:nvPr>
        </p:nvSpPr>
        <p:spPr>
          <a:xfrm>
            <a:off x="7854092" y="1921147"/>
            <a:ext cx="2328863" cy="330587"/>
          </a:xfrm>
          <a:ln>
            <a:noFill/>
          </a:ln>
        </p:spPr>
        <p:txBody>
          <a:bodyPr anchor="ctr"/>
          <a:lstStyle>
            <a:lvl1pPr marL="0" indent="0">
              <a:buFont typeface="Wingdings" panose="05000000000000000000" pitchFamily="2" charset="2"/>
              <a:buNone/>
              <a:defRPr>
                <a:solidFill>
                  <a:schemeClr val="bg1"/>
                </a:solidFill>
              </a:defRPr>
            </a:lvl1pPr>
            <a:lvl2pPr marL="723900" indent="-266700">
              <a:buFont typeface="Arial" panose="020B0604020202020204" pitchFamily="34" charset="0"/>
              <a:buChar char="•"/>
              <a:defRPr/>
            </a:lvl2pPr>
          </a:lstStyle>
          <a:p>
            <a:pPr lvl="0"/>
            <a:r>
              <a:rPr lang="en-DE"/>
              <a:t>Header 3</a:t>
            </a:r>
            <a:endParaRPr lang="en-US"/>
          </a:p>
        </p:txBody>
      </p:sp>
    </p:spTree>
    <p:extLst>
      <p:ext uri="{BB962C8B-B14F-4D97-AF65-F5344CB8AC3E}">
        <p14:creationId xmlns:p14="http://schemas.microsoft.com/office/powerpoint/2010/main" val="34926519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4_Title Only">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FBE0F22C-7134-4C9E-8990-2F24A2451DB0}"/>
              </a:ext>
            </a:extLst>
          </p:cNvPr>
          <p:cNvSpPr/>
          <p:nvPr/>
        </p:nvSpPr>
        <p:spPr>
          <a:xfrm>
            <a:off x="0" y="1160463"/>
            <a:ext cx="12192000" cy="524430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0320BF-EF7B-474F-837A-A67681A9DC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82F647-A461-41FE-A3D8-9D18F87ED30F}"/>
              </a:ext>
            </a:extLst>
          </p:cNvPr>
          <p:cNvSpPr>
            <a:spLocks noGrp="1"/>
          </p:cNvSpPr>
          <p:nvPr>
            <p:ph type="dt" sz="half" idx="10"/>
          </p:nvPr>
        </p:nvSpPr>
        <p:spPr/>
        <p:txBody>
          <a:bodyPr/>
          <a:lstStyle/>
          <a:p>
            <a:fld id="{1862219D-2A42-4BEF-91D2-EED45647D475}" type="datetime3">
              <a:rPr lang="en-US" smtClean="0"/>
              <a:t>26 November 2023</a:t>
            </a:fld>
            <a:endParaRPr lang="en-US"/>
          </a:p>
        </p:txBody>
      </p:sp>
      <p:grpSp>
        <p:nvGrpSpPr>
          <p:cNvPr id="5" name="Group 4">
            <a:extLst>
              <a:ext uri="{FF2B5EF4-FFF2-40B4-BE49-F238E27FC236}">
                <a16:creationId xmlns:a16="http://schemas.microsoft.com/office/drawing/2014/main" id="{60756038-53B6-4612-A57C-4C9D4DBEA018}"/>
              </a:ext>
            </a:extLst>
          </p:cNvPr>
          <p:cNvGrpSpPr/>
          <p:nvPr/>
        </p:nvGrpSpPr>
        <p:grpSpPr>
          <a:xfrm>
            <a:off x="5201237" y="2363653"/>
            <a:ext cx="2468609" cy="3324489"/>
            <a:chOff x="3339460" y="2690940"/>
            <a:chExt cx="2468609" cy="3324489"/>
          </a:xfrm>
        </p:grpSpPr>
        <p:sp>
          <p:nvSpPr>
            <p:cNvPr id="17" name="AutoShape 46">
              <a:extLst>
                <a:ext uri="{FF2B5EF4-FFF2-40B4-BE49-F238E27FC236}">
                  <a16:creationId xmlns:a16="http://schemas.microsoft.com/office/drawing/2014/main" id="{16FB43D7-89EE-41E7-88BF-267F59E1C410}"/>
                </a:ext>
              </a:extLst>
            </p:cNvPr>
            <p:cNvSpPr>
              <a:spLocks noChangeArrowheads="1"/>
            </p:cNvSpPr>
            <p:nvPr/>
          </p:nvSpPr>
          <p:spPr bwMode="auto">
            <a:xfrm rot="2837583">
              <a:off x="3270646" y="2761195"/>
              <a:ext cx="1045398" cy="907227"/>
            </a:xfrm>
            <a:prstGeom prst="rightArrow">
              <a:avLst>
                <a:gd name="adj1" fmla="val 50454"/>
                <a:gd name="adj2" fmla="val 45897"/>
              </a:avLst>
            </a:prstGeom>
            <a:solidFill>
              <a:srgbClr val="9B5D6B"/>
            </a:solidFill>
            <a:ln w="9525">
              <a:noFill/>
              <a:miter lim="800000"/>
              <a:headEnd/>
              <a:tailEnd/>
            </a:ln>
          </p:spPr>
          <p:txBody>
            <a:bodyPr anchor="ctr"/>
            <a:lstStyle/>
            <a:p>
              <a:pPr>
                <a:spcBef>
                  <a:spcPct val="20000"/>
                </a:spcBef>
                <a:spcAft>
                  <a:spcPct val="20000"/>
                </a:spcAft>
                <a:buClr>
                  <a:schemeClr val="bg1"/>
                </a:buClr>
              </a:pPr>
              <a:endParaRPr lang="en-GB"/>
            </a:p>
          </p:txBody>
        </p:sp>
        <p:sp>
          <p:nvSpPr>
            <p:cNvPr id="21" name="AutoShape 46">
              <a:extLst>
                <a:ext uri="{FF2B5EF4-FFF2-40B4-BE49-F238E27FC236}">
                  <a16:creationId xmlns:a16="http://schemas.microsoft.com/office/drawing/2014/main" id="{B57C0F97-83CA-4F88-8EFF-8FB06730AD20}"/>
                </a:ext>
              </a:extLst>
            </p:cNvPr>
            <p:cNvSpPr>
              <a:spLocks noChangeArrowheads="1"/>
            </p:cNvSpPr>
            <p:nvPr/>
          </p:nvSpPr>
          <p:spPr bwMode="auto">
            <a:xfrm rot="8083023">
              <a:off x="4831757" y="2760025"/>
              <a:ext cx="1045398" cy="907227"/>
            </a:xfrm>
            <a:prstGeom prst="rightArrow">
              <a:avLst>
                <a:gd name="adj1" fmla="val 50454"/>
                <a:gd name="adj2" fmla="val 45897"/>
              </a:avLst>
            </a:prstGeom>
            <a:solidFill>
              <a:srgbClr val="DCD100"/>
            </a:solidFill>
            <a:ln w="9525">
              <a:noFill/>
              <a:miter lim="800000"/>
              <a:headEnd/>
              <a:tailEnd/>
            </a:ln>
          </p:spPr>
          <p:txBody>
            <a:bodyPr anchor="ctr"/>
            <a:lstStyle/>
            <a:p>
              <a:pPr>
                <a:spcBef>
                  <a:spcPct val="20000"/>
                </a:spcBef>
                <a:spcAft>
                  <a:spcPct val="20000"/>
                </a:spcAft>
                <a:buClr>
                  <a:schemeClr val="bg1"/>
                </a:buClr>
              </a:pPr>
              <a:endParaRPr lang="en-GB"/>
            </a:p>
          </p:txBody>
        </p:sp>
        <p:sp>
          <p:nvSpPr>
            <p:cNvPr id="22" name="AutoShape 46">
              <a:extLst>
                <a:ext uri="{FF2B5EF4-FFF2-40B4-BE49-F238E27FC236}">
                  <a16:creationId xmlns:a16="http://schemas.microsoft.com/office/drawing/2014/main" id="{05714246-AE4E-4E2C-8638-F1104B306767}"/>
                </a:ext>
              </a:extLst>
            </p:cNvPr>
            <p:cNvSpPr>
              <a:spLocks noChangeArrowheads="1"/>
            </p:cNvSpPr>
            <p:nvPr/>
          </p:nvSpPr>
          <p:spPr bwMode="auto">
            <a:xfrm rot="13648567">
              <a:off x="4823335" y="5039116"/>
              <a:ext cx="1045398" cy="907227"/>
            </a:xfrm>
            <a:prstGeom prst="rightArrow">
              <a:avLst>
                <a:gd name="adj1" fmla="val 50454"/>
                <a:gd name="adj2" fmla="val 45897"/>
              </a:avLst>
            </a:prstGeom>
            <a:solidFill>
              <a:srgbClr val="EB5962"/>
            </a:solidFill>
            <a:ln w="9525">
              <a:noFill/>
              <a:miter lim="800000"/>
              <a:headEnd/>
              <a:tailEnd/>
            </a:ln>
          </p:spPr>
          <p:txBody>
            <a:bodyPr anchor="ctr"/>
            <a:lstStyle/>
            <a:p>
              <a:pPr>
                <a:spcBef>
                  <a:spcPct val="20000"/>
                </a:spcBef>
                <a:spcAft>
                  <a:spcPct val="20000"/>
                </a:spcAft>
                <a:buClr>
                  <a:schemeClr val="bg1"/>
                </a:buClr>
              </a:pPr>
              <a:endParaRPr lang="en-GB"/>
            </a:p>
          </p:txBody>
        </p:sp>
        <p:sp>
          <p:nvSpPr>
            <p:cNvPr id="23" name="AutoShape 46">
              <a:extLst>
                <a:ext uri="{FF2B5EF4-FFF2-40B4-BE49-F238E27FC236}">
                  <a16:creationId xmlns:a16="http://schemas.microsoft.com/office/drawing/2014/main" id="{2793B893-8DFC-40F6-92C4-7D4094140321}"/>
                </a:ext>
              </a:extLst>
            </p:cNvPr>
            <p:cNvSpPr>
              <a:spLocks noChangeArrowheads="1"/>
            </p:cNvSpPr>
            <p:nvPr/>
          </p:nvSpPr>
          <p:spPr bwMode="auto">
            <a:xfrm rot="18750412">
              <a:off x="3270375" y="5025980"/>
              <a:ext cx="1045398" cy="907227"/>
            </a:xfrm>
            <a:prstGeom prst="rightArrow">
              <a:avLst>
                <a:gd name="adj1" fmla="val 50454"/>
                <a:gd name="adj2" fmla="val 45897"/>
              </a:avLst>
            </a:prstGeom>
            <a:solidFill>
              <a:srgbClr val="9FC5B2"/>
            </a:solidFill>
            <a:ln w="9525">
              <a:noFill/>
              <a:miter lim="800000"/>
              <a:headEnd/>
              <a:tailEnd/>
            </a:ln>
          </p:spPr>
          <p:txBody>
            <a:bodyPr anchor="ctr"/>
            <a:lstStyle/>
            <a:p>
              <a:pPr>
                <a:spcBef>
                  <a:spcPct val="20000"/>
                </a:spcBef>
                <a:spcAft>
                  <a:spcPct val="20000"/>
                </a:spcAft>
                <a:buClr>
                  <a:schemeClr val="bg1"/>
                </a:buClr>
              </a:pPr>
              <a:endParaRPr lang="en-GB"/>
            </a:p>
          </p:txBody>
        </p:sp>
      </p:grpSp>
      <p:sp>
        <p:nvSpPr>
          <p:cNvPr id="7" name="Footer Placeholder 6">
            <a:extLst>
              <a:ext uri="{FF2B5EF4-FFF2-40B4-BE49-F238E27FC236}">
                <a16:creationId xmlns:a16="http://schemas.microsoft.com/office/drawing/2014/main" id="{5D8723FD-4AB4-4911-AD01-C4807DBD1E73}"/>
              </a:ext>
            </a:extLst>
          </p:cNvPr>
          <p:cNvSpPr>
            <a:spLocks noGrp="1"/>
          </p:cNvSpPr>
          <p:nvPr>
            <p:ph type="ftr" sz="quarter" idx="11"/>
          </p:nvPr>
        </p:nvSpPr>
        <p:spPr/>
        <p:txBody>
          <a:bodyPr/>
          <a:lstStyle/>
          <a:p>
            <a:r>
              <a:rPr lang="en-US"/>
              <a:t>www.</a:t>
            </a:r>
            <a:r>
              <a:rPr lang="en-DE"/>
              <a:t>un-spider</a:t>
            </a:r>
            <a:r>
              <a:rPr lang="en-US"/>
              <a:t>.org</a:t>
            </a:r>
          </a:p>
        </p:txBody>
      </p:sp>
      <p:sp>
        <p:nvSpPr>
          <p:cNvPr id="25" name="Text Placeholder 15">
            <a:extLst>
              <a:ext uri="{FF2B5EF4-FFF2-40B4-BE49-F238E27FC236}">
                <a16:creationId xmlns:a16="http://schemas.microsoft.com/office/drawing/2014/main" id="{5918C1CF-D99C-42E8-A92D-0498520BAB2E}"/>
              </a:ext>
            </a:extLst>
          </p:cNvPr>
          <p:cNvSpPr>
            <a:spLocks noGrp="1"/>
          </p:cNvSpPr>
          <p:nvPr>
            <p:ph type="body" sz="quarter" idx="24" hasCustomPrompt="1"/>
          </p:nvPr>
        </p:nvSpPr>
        <p:spPr>
          <a:xfrm>
            <a:off x="1789342" y="1839123"/>
            <a:ext cx="3241689" cy="1311984"/>
          </a:xfrm>
          <a:ln>
            <a:solidFill>
              <a:schemeClr val="accent1"/>
            </a:solidFill>
          </a:ln>
        </p:spPr>
        <p:txBody>
          <a:bodyPr anchor="ctr"/>
          <a:lstStyle>
            <a:lvl1pPr marL="285750" indent="-285750">
              <a:buSzPct val="90000"/>
              <a:buFont typeface="Arial" panose="020B0604020202020204" pitchFamily="34" charset="0"/>
              <a:buChar char="•"/>
              <a:defRPr sz="1800" b="0"/>
            </a:lvl1pPr>
            <a:lvl2pPr marL="723900" indent="-266700">
              <a:buFont typeface="Arial" panose="020B0604020202020204" pitchFamily="34" charset="0"/>
              <a:buChar char="•"/>
              <a:defRPr/>
            </a:lvl2pPr>
          </a:lstStyle>
          <a:p>
            <a:pPr lvl="0"/>
            <a:r>
              <a:rPr lang="en-DE"/>
              <a:t>Text</a:t>
            </a:r>
            <a:endParaRPr lang="en-US"/>
          </a:p>
        </p:txBody>
      </p:sp>
      <p:sp>
        <p:nvSpPr>
          <p:cNvPr id="26" name="Text Placeholder 15">
            <a:extLst>
              <a:ext uri="{FF2B5EF4-FFF2-40B4-BE49-F238E27FC236}">
                <a16:creationId xmlns:a16="http://schemas.microsoft.com/office/drawing/2014/main" id="{B53CD9B1-4326-4447-9F0C-58FF6DB44FE7}"/>
              </a:ext>
            </a:extLst>
          </p:cNvPr>
          <p:cNvSpPr>
            <a:spLocks noGrp="1"/>
          </p:cNvSpPr>
          <p:nvPr>
            <p:ph type="body" sz="quarter" idx="25" hasCustomPrompt="1"/>
          </p:nvPr>
        </p:nvSpPr>
        <p:spPr>
          <a:xfrm>
            <a:off x="7838066" y="1839123"/>
            <a:ext cx="3241689" cy="1311984"/>
          </a:xfrm>
          <a:ln>
            <a:solidFill>
              <a:schemeClr val="accent1"/>
            </a:solidFill>
          </a:ln>
        </p:spPr>
        <p:txBody>
          <a:bodyPr anchor="ctr"/>
          <a:lstStyle>
            <a:lvl1pPr marL="285750" indent="-285750">
              <a:buSzPct val="90000"/>
              <a:buFont typeface="Arial" panose="020B0604020202020204" pitchFamily="34" charset="0"/>
              <a:buChar char="•"/>
              <a:defRPr sz="1800" b="0"/>
            </a:lvl1pPr>
            <a:lvl2pPr marL="723900" indent="-266700">
              <a:buFont typeface="Arial" panose="020B0604020202020204" pitchFamily="34" charset="0"/>
              <a:buChar char="•"/>
              <a:defRPr/>
            </a:lvl2pPr>
          </a:lstStyle>
          <a:p>
            <a:pPr lvl="0"/>
            <a:r>
              <a:rPr lang="en-DE"/>
              <a:t>Text</a:t>
            </a:r>
            <a:endParaRPr lang="en-US"/>
          </a:p>
        </p:txBody>
      </p:sp>
      <p:sp>
        <p:nvSpPr>
          <p:cNvPr id="27" name="Text Placeholder 15">
            <a:extLst>
              <a:ext uri="{FF2B5EF4-FFF2-40B4-BE49-F238E27FC236}">
                <a16:creationId xmlns:a16="http://schemas.microsoft.com/office/drawing/2014/main" id="{984AAA90-DEBC-4AAB-B0DB-35FE4F8D651F}"/>
              </a:ext>
            </a:extLst>
          </p:cNvPr>
          <p:cNvSpPr>
            <a:spLocks noGrp="1"/>
          </p:cNvSpPr>
          <p:nvPr>
            <p:ph type="body" sz="quarter" idx="26" hasCustomPrompt="1"/>
          </p:nvPr>
        </p:nvSpPr>
        <p:spPr>
          <a:xfrm>
            <a:off x="7838066" y="4812469"/>
            <a:ext cx="3241689" cy="1311984"/>
          </a:xfrm>
          <a:ln>
            <a:solidFill>
              <a:schemeClr val="accent1"/>
            </a:solidFill>
          </a:ln>
        </p:spPr>
        <p:txBody>
          <a:bodyPr anchor="ctr"/>
          <a:lstStyle>
            <a:lvl1pPr marL="285750" indent="-285750">
              <a:buSzPct val="90000"/>
              <a:buFont typeface="Arial" panose="020B0604020202020204" pitchFamily="34" charset="0"/>
              <a:buChar char="•"/>
              <a:defRPr sz="1800" b="0"/>
            </a:lvl1pPr>
            <a:lvl2pPr marL="723900" indent="-266700">
              <a:buFont typeface="Arial" panose="020B0604020202020204" pitchFamily="34" charset="0"/>
              <a:buChar char="•"/>
              <a:defRPr/>
            </a:lvl2pPr>
          </a:lstStyle>
          <a:p>
            <a:pPr lvl="0"/>
            <a:r>
              <a:rPr lang="en-DE"/>
              <a:t>Text</a:t>
            </a:r>
            <a:endParaRPr lang="en-US"/>
          </a:p>
        </p:txBody>
      </p:sp>
      <p:sp>
        <p:nvSpPr>
          <p:cNvPr id="28" name="Text Placeholder 15">
            <a:extLst>
              <a:ext uri="{FF2B5EF4-FFF2-40B4-BE49-F238E27FC236}">
                <a16:creationId xmlns:a16="http://schemas.microsoft.com/office/drawing/2014/main" id="{728A942A-FADF-4FDB-81F4-E3880991120B}"/>
              </a:ext>
            </a:extLst>
          </p:cNvPr>
          <p:cNvSpPr>
            <a:spLocks noGrp="1"/>
          </p:cNvSpPr>
          <p:nvPr>
            <p:ph type="body" sz="quarter" idx="27" hasCustomPrompt="1"/>
          </p:nvPr>
        </p:nvSpPr>
        <p:spPr>
          <a:xfrm>
            <a:off x="1786439" y="4812469"/>
            <a:ext cx="3241689" cy="1311984"/>
          </a:xfrm>
          <a:ln>
            <a:solidFill>
              <a:schemeClr val="accent1"/>
            </a:solidFill>
          </a:ln>
        </p:spPr>
        <p:txBody>
          <a:bodyPr anchor="ctr"/>
          <a:lstStyle>
            <a:lvl1pPr marL="285750" indent="-285750">
              <a:buSzPct val="90000"/>
              <a:buFont typeface="Arial" panose="020B0604020202020204" pitchFamily="34" charset="0"/>
              <a:buChar char="•"/>
              <a:defRPr sz="1800" b="0"/>
            </a:lvl1pPr>
            <a:lvl2pPr marL="723900" indent="-266700">
              <a:buFont typeface="Arial" panose="020B0604020202020204" pitchFamily="34" charset="0"/>
              <a:buChar char="•"/>
              <a:defRPr/>
            </a:lvl2pPr>
          </a:lstStyle>
          <a:p>
            <a:pPr lvl="0"/>
            <a:r>
              <a:rPr lang="en-DE"/>
              <a:t>Text</a:t>
            </a:r>
            <a:endParaRPr lang="en-US"/>
          </a:p>
        </p:txBody>
      </p:sp>
      <p:sp>
        <p:nvSpPr>
          <p:cNvPr id="29" name="Text Placeholder 15">
            <a:extLst>
              <a:ext uri="{FF2B5EF4-FFF2-40B4-BE49-F238E27FC236}">
                <a16:creationId xmlns:a16="http://schemas.microsoft.com/office/drawing/2014/main" id="{252FBA4A-876D-4CB7-B694-E81B672805DB}"/>
              </a:ext>
            </a:extLst>
          </p:cNvPr>
          <p:cNvSpPr>
            <a:spLocks noGrp="1"/>
          </p:cNvSpPr>
          <p:nvPr>
            <p:ph type="body" sz="quarter" idx="28" hasCustomPrompt="1"/>
          </p:nvPr>
        </p:nvSpPr>
        <p:spPr>
          <a:xfrm>
            <a:off x="5397500" y="3447785"/>
            <a:ext cx="2070100" cy="1116066"/>
          </a:xfrm>
          <a:solidFill>
            <a:schemeClr val="accent1"/>
          </a:solidFill>
          <a:ln>
            <a:solidFill>
              <a:schemeClr val="accent1"/>
            </a:solidFill>
          </a:ln>
        </p:spPr>
        <p:txBody>
          <a:bodyPr anchor="ctr"/>
          <a:lstStyle>
            <a:lvl1pPr marL="285750" indent="-285750">
              <a:buSzPct val="90000"/>
              <a:buFont typeface="Arial" panose="020B0604020202020204" pitchFamily="34" charset="0"/>
              <a:buChar char="•"/>
              <a:defRPr sz="1800" b="0">
                <a:solidFill>
                  <a:schemeClr val="bg1"/>
                </a:solidFill>
              </a:defRPr>
            </a:lvl1pPr>
            <a:lvl2pPr marL="723900" indent="-266700">
              <a:buFont typeface="Arial" panose="020B0604020202020204" pitchFamily="34" charset="0"/>
              <a:buChar char="•"/>
              <a:defRPr/>
            </a:lvl2pPr>
          </a:lstStyle>
          <a:p>
            <a:pPr lvl="0"/>
            <a:r>
              <a:rPr lang="en-DE"/>
              <a:t>Text</a:t>
            </a:r>
            <a:endParaRPr lang="en-US"/>
          </a:p>
        </p:txBody>
      </p:sp>
    </p:spTree>
    <p:extLst>
      <p:ext uri="{BB962C8B-B14F-4D97-AF65-F5344CB8AC3E}">
        <p14:creationId xmlns:p14="http://schemas.microsoft.com/office/powerpoint/2010/main" val="3418448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3E9B95-D806-428C-962D-49BD92E60826}"/>
              </a:ext>
            </a:extLst>
          </p:cNvPr>
          <p:cNvSpPr>
            <a:spLocks noGrp="1"/>
          </p:cNvSpPr>
          <p:nvPr>
            <p:ph type="dt" sz="half" idx="10"/>
          </p:nvPr>
        </p:nvSpPr>
        <p:spPr/>
        <p:txBody>
          <a:bodyPr/>
          <a:lstStyle/>
          <a:p>
            <a:fld id="{85B66976-F11C-402A-9013-4C0D8E076EE8}" type="datetimeFigureOut">
              <a:rPr lang="en-GB" smtClean="0"/>
              <a:t>26/11/2023</a:t>
            </a:fld>
            <a:endParaRPr lang="en-GB"/>
          </a:p>
        </p:txBody>
      </p:sp>
      <p:sp>
        <p:nvSpPr>
          <p:cNvPr id="3" name="Footer Placeholder 2">
            <a:extLst>
              <a:ext uri="{FF2B5EF4-FFF2-40B4-BE49-F238E27FC236}">
                <a16:creationId xmlns:a16="http://schemas.microsoft.com/office/drawing/2014/main" id="{071B79E9-E6B6-4C86-B385-E7FB2D4264D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E0F820D-1313-40B4-983F-341D61FA6321}"/>
              </a:ext>
            </a:extLst>
          </p:cNvPr>
          <p:cNvSpPr>
            <a:spLocks noGrp="1"/>
          </p:cNvSpPr>
          <p:nvPr>
            <p:ph type="sldNum" sz="quarter" idx="12"/>
          </p:nvPr>
        </p:nvSpPr>
        <p:spPr/>
        <p:txBody>
          <a:bodyPr/>
          <a:lstStyle/>
          <a:p>
            <a:fld id="{911E474F-D880-4DE0-BF8D-2E75A0B57048}" type="slidenum">
              <a:rPr lang="en-GB" smtClean="0"/>
              <a:t>‹#›</a:t>
            </a:fld>
            <a:endParaRPr lang="en-GB"/>
          </a:p>
        </p:txBody>
      </p:sp>
    </p:spTree>
    <p:extLst>
      <p:ext uri="{BB962C8B-B14F-4D97-AF65-F5344CB8AC3E}">
        <p14:creationId xmlns:p14="http://schemas.microsoft.com/office/powerpoint/2010/main" val="27556385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_Title Only">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FBE0F22C-7134-4C9E-8990-2F24A2451DB0}"/>
              </a:ext>
            </a:extLst>
          </p:cNvPr>
          <p:cNvSpPr/>
          <p:nvPr/>
        </p:nvSpPr>
        <p:spPr>
          <a:xfrm>
            <a:off x="0" y="1160463"/>
            <a:ext cx="12192000" cy="5221288"/>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0320BF-EF7B-474F-837A-A67681A9DC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782F647-A461-41FE-A3D8-9D18F87ED30F}"/>
              </a:ext>
            </a:extLst>
          </p:cNvPr>
          <p:cNvSpPr>
            <a:spLocks noGrp="1"/>
          </p:cNvSpPr>
          <p:nvPr>
            <p:ph type="dt" sz="half" idx="10"/>
          </p:nvPr>
        </p:nvSpPr>
        <p:spPr/>
        <p:txBody>
          <a:bodyPr/>
          <a:lstStyle/>
          <a:p>
            <a:fld id="{302BA43A-A1F2-4A0B-9987-2A49D2C9507D}" type="datetime3">
              <a:rPr lang="en-US" smtClean="0"/>
              <a:t>26 November 2023</a:t>
            </a:fld>
            <a:endParaRPr lang="en-US"/>
          </a:p>
        </p:txBody>
      </p:sp>
      <p:sp>
        <p:nvSpPr>
          <p:cNvPr id="5" name="Footer Placeholder 4">
            <a:extLst>
              <a:ext uri="{FF2B5EF4-FFF2-40B4-BE49-F238E27FC236}">
                <a16:creationId xmlns:a16="http://schemas.microsoft.com/office/drawing/2014/main" id="{3673AF35-47D0-469B-8671-253F7EE48031}"/>
              </a:ext>
            </a:extLst>
          </p:cNvPr>
          <p:cNvSpPr>
            <a:spLocks noGrp="1"/>
          </p:cNvSpPr>
          <p:nvPr>
            <p:ph type="ftr" sz="quarter" idx="14"/>
          </p:nvPr>
        </p:nvSpPr>
        <p:spPr/>
        <p:txBody>
          <a:bodyPr/>
          <a:lstStyle/>
          <a:p>
            <a:r>
              <a:rPr lang="en-US"/>
              <a:t>www.</a:t>
            </a:r>
            <a:r>
              <a:rPr lang="en-DE"/>
              <a:t>un-spider</a:t>
            </a:r>
            <a:r>
              <a:rPr lang="en-US"/>
              <a:t>.org</a:t>
            </a:r>
          </a:p>
        </p:txBody>
      </p:sp>
      <p:sp>
        <p:nvSpPr>
          <p:cNvPr id="11" name="Text Placeholder 15">
            <a:extLst>
              <a:ext uri="{FF2B5EF4-FFF2-40B4-BE49-F238E27FC236}">
                <a16:creationId xmlns:a16="http://schemas.microsoft.com/office/drawing/2014/main" id="{35B563B6-E4B8-43EE-8710-CFAD885E4A26}"/>
              </a:ext>
            </a:extLst>
          </p:cNvPr>
          <p:cNvSpPr>
            <a:spLocks noGrp="1"/>
          </p:cNvSpPr>
          <p:nvPr>
            <p:ph type="body" sz="quarter" idx="22" hasCustomPrompt="1"/>
          </p:nvPr>
        </p:nvSpPr>
        <p:spPr>
          <a:xfrm>
            <a:off x="1016000" y="1886793"/>
            <a:ext cx="4745036" cy="492443"/>
          </a:xfrm>
          <a:solidFill>
            <a:schemeClr val="accent2"/>
          </a:solidFill>
          <a:ln>
            <a:noFill/>
          </a:ln>
        </p:spPr>
        <p:txBody>
          <a:bodyPr anchor="ctr"/>
          <a:lstStyle>
            <a:lvl1pPr marL="0" indent="0">
              <a:buFont typeface="Wingdings" panose="05000000000000000000" pitchFamily="2" charset="2"/>
              <a:buNone/>
              <a:defRPr>
                <a:solidFill>
                  <a:schemeClr val="bg1"/>
                </a:solidFill>
              </a:defRPr>
            </a:lvl1pPr>
            <a:lvl2pPr marL="723900" indent="-266700">
              <a:buFont typeface="Arial" panose="020B0604020202020204" pitchFamily="34" charset="0"/>
              <a:buChar char="•"/>
              <a:defRPr/>
            </a:lvl2pPr>
          </a:lstStyle>
          <a:p>
            <a:pPr lvl="0"/>
            <a:r>
              <a:rPr lang="en-DE"/>
              <a:t>Header 1</a:t>
            </a:r>
            <a:endParaRPr lang="en-US"/>
          </a:p>
        </p:txBody>
      </p:sp>
      <p:sp>
        <p:nvSpPr>
          <p:cNvPr id="12" name="Text Placeholder 15">
            <a:extLst>
              <a:ext uri="{FF2B5EF4-FFF2-40B4-BE49-F238E27FC236}">
                <a16:creationId xmlns:a16="http://schemas.microsoft.com/office/drawing/2014/main" id="{A16D51CC-818D-4052-91A5-A0889FEF5F41}"/>
              </a:ext>
            </a:extLst>
          </p:cNvPr>
          <p:cNvSpPr>
            <a:spLocks noGrp="1"/>
          </p:cNvSpPr>
          <p:nvPr>
            <p:ph type="body" sz="quarter" idx="23" hasCustomPrompt="1"/>
          </p:nvPr>
        </p:nvSpPr>
        <p:spPr>
          <a:xfrm>
            <a:off x="6314280" y="1886792"/>
            <a:ext cx="4745036" cy="492443"/>
          </a:xfrm>
          <a:solidFill>
            <a:schemeClr val="accent1"/>
          </a:solidFill>
          <a:ln>
            <a:noFill/>
          </a:ln>
        </p:spPr>
        <p:txBody>
          <a:bodyPr anchor="ctr"/>
          <a:lstStyle>
            <a:lvl1pPr marL="0" indent="0">
              <a:buFont typeface="Wingdings" panose="05000000000000000000" pitchFamily="2" charset="2"/>
              <a:buNone/>
              <a:defRPr>
                <a:solidFill>
                  <a:schemeClr val="bg1"/>
                </a:solidFill>
              </a:defRPr>
            </a:lvl1pPr>
            <a:lvl2pPr marL="723900" indent="-266700">
              <a:buFont typeface="Arial" panose="020B0604020202020204" pitchFamily="34" charset="0"/>
              <a:buChar char="•"/>
              <a:defRPr/>
            </a:lvl2pPr>
          </a:lstStyle>
          <a:p>
            <a:pPr lvl="0"/>
            <a:r>
              <a:rPr lang="en-DE"/>
              <a:t>Header 2</a:t>
            </a:r>
            <a:endParaRPr lang="en-US"/>
          </a:p>
        </p:txBody>
      </p:sp>
      <p:sp>
        <p:nvSpPr>
          <p:cNvPr id="13" name="Text Placeholder 15">
            <a:extLst>
              <a:ext uri="{FF2B5EF4-FFF2-40B4-BE49-F238E27FC236}">
                <a16:creationId xmlns:a16="http://schemas.microsoft.com/office/drawing/2014/main" id="{557D0A3E-FDF5-4E90-9CDA-53D4C9160F45}"/>
              </a:ext>
            </a:extLst>
          </p:cNvPr>
          <p:cNvSpPr>
            <a:spLocks noGrp="1"/>
          </p:cNvSpPr>
          <p:nvPr>
            <p:ph type="body" sz="quarter" idx="16" hasCustomPrompt="1"/>
          </p:nvPr>
        </p:nvSpPr>
        <p:spPr>
          <a:xfrm>
            <a:off x="1015998" y="2379235"/>
            <a:ext cx="4745036" cy="3635117"/>
          </a:xfrm>
          <a:ln>
            <a:solidFill>
              <a:schemeClr val="accent2"/>
            </a:solidFill>
          </a:ln>
        </p:spPr>
        <p:txBody>
          <a:bodyPr/>
          <a:lstStyle>
            <a:lvl1pPr marL="266700" indent="-266700">
              <a:buFont typeface="Wingdings" panose="05000000000000000000" pitchFamily="2" charset="2"/>
              <a:buChar char="q"/>
              <a:defRPr/>
            </a:lvl1pPr>
            <a:lvl2pPr marL="723900" indent="-266700">
              <a:buFont typeface="Arial" panose="020B0604020202020204" pitchFamily="34" charset="0"/>
              <a:buChar char="•"/>
              <a:defRPr>
                <a:ln>
                  <a:noFill/>
                </a:ln>
              </a:defRPr>
            </a:lvl2pPr>
          </a:lstStyle>
          <a:p>
            <a:pPr lvl="0"/>
            <a:r>
              <a:rPr lang="en-DE"/>
              <a:t>First level</a:t>
            </a:r>
            <a:endParaRPr lang="en-US"/>
          </a:p>
        </p:txBody>
      </p:sp>
      <p:sp>
        <p:nvSpPr>
          <p:cNvPr id="14" name="Text Placeholder 15">
            <a:extLst>
              <a:ext uri="{FF2B5EF4-FFF2-40B4-BE49-F238E27FC236}">
                <a16:creationId xmlns:a16="http://schemas.microsoft.com/office/drawing/2014/main" id="{B0B7624B-1DFD-45E5-A74A-A52FE10A9682}"/>
              </a:ext>
            </a:extLst>
          </p:cNvPr>
          <p:cNvSpPr>
            <a:spLocks noGrp="1"/>
          </p:cNvSpPr>
          <p:nvPr>
            <p:ph type="body" sz="quarter" idx="24" hasCustomPrompt="1"/>
          </p:nvPr>
        </p:nvSpPr>
        <p:spPr>
          <a:xfrm>
            <a:off x="6314278" y="2379234"/>
            <a:ext cx="4745036" cy="3635117"/>
          </a:xfrm>
          <a:ln>
            <a:solidFill>
              <a:schemeClr val="accent1"/>
            </a:solidFill>
          </a:ln>
        </p:spPr>
        <p:txBody>
          <a:bodyPr/>
          <a:lstStyle>
            <a:lvl1pPr marL="266700" indent="-266700">
              <a:buFont typeface="Wingdings" panose="05000000000000000000" pitchFamily="2" charset="2"/>
              <a:buChar char="q"/>
              <a:defRPr/>
            </a:lvl1pPr>
            <a:lvl2pPr marL="723900" indent="-266700">
              <a:buFont typeface="Arial" panose="020B0604020202020204" pitchFamily="34" charset="0"/>
              <a:buChar char="•"/>
              <a:defRPr>
                <a:ln>
                  <a:noFill/>
                </a:ln>
              </a:defRPr>
            </a:lvl2pPr>
          </a:lstStyle>
          <a:p>
            <a:pPr lvl="0"/>
            <a:r>
              <a:rPr lang="en-DE"/>
              <a:t>First level</a:t>
            </a:r>
            <a:endParaRPr lang="en-US"/>
          </a:p>
        </p:txBody>
      </p:sp>
    </p:spTree>
    <p:extLst>
      <p:ext uri="{BB962C8B-B14F-4D97-AF65-F5344CB8AC3E}">
        <p14:creationId xmlns:p14="http://schemas.microsoft.com/office/powerpoint/2010/main" val="10572589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94C16D-BC89-4932-87C5-C33796D74B2D}"/>
              </a:ext>
            </a:extLst>
          </p:cNvPr>
          <p:cNvSpPr>
            <a:spLocks noGrp="1"/>
          </p:cNvSpPr>
          <p:nvPr>
            <p:ph type="dt" sz="half" idx="10"/>
          </p:nvPr>
        </p:nvSpPr>
        <p:spPr/>
        <p:txBody>
          <a:bodyPr/>
          <a:lstStyle/>
          <a:p>
            <a:fld id="{B6914D2F-2FF2-41C9-A1B2-6985B7500E4F}" type="datetime3">
              <a:rPr lang="en-US" smtClean="0"/>
              <a:t>26 November 2023</a:t>
            </a:fld>
            <a:endParaRPr lang="en-US"/>
          </a:p>
        </p:txBody>
      </p:sp>
      <p:sp useBgFill="1">
        <p:nvSpPr>
          <p:cNvPr id="5" name="Rectangle 4">
            <a:extLst>
              <a:ext uri="{FF2B5EF4-FFF2-40B4-BE49-F238E27FC236}">
                <a16:creationId xmlns:a16="http://schemas.microsoft.com/office/drawing/2014/main" id="{E37FFA28-20BF-4F26-8DCE-118CED6F3CC5}"/>
              </a:ext>
            </a:extLst>
          </p:cNvPr>
          <p:cNvSpPr/>
          <p:nvPr/>
        </p:nvSpPr>
        <p:spPr>
          <a:xfrm>
            <a:off x="0" y="1160463"/>
            <a:ext cx="12192000" cy="522128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806EAABE-B019-4AE1-92F4-F406C397A7AC}"/>
              </a:ext>
            </a:extLst>
          </p:cNvPr>
          <p:cNvSpPr>
            <a:spLocks noGrp="1"/>
          </p:cNvSpPr>
          <p:nvPr>
            <p:ph type="ftr" sz="quarter" idx="11"/>
          </p:nvPr>
        </p:nvSpPr>
        <p:spPr/>
        <p:txBody>
          <a:bodyPr/>
          <a:lstStyle/>
          <a:p>
            <a:r>
              <a:rPr lang="en-US"/>
              <a:t>www.</a:t>
            </a:r>
            <a:r>
              <a:rPr lang="en-DE"/>
              <a:t>un-spider</a:t>
            </a:r>
            <a:r>
              <a:rPr lang="en-US"/>
              <a:t>.org</a:t>
            </a:r>
          </a:p>
        </p:txBody>
      </p:sp>
    </p:spTree>
    <p:extLst>
      <p:ext uri="{BB962C8B-B14F-4D97-AF65-F5344CB8AC3E}">
        <p14:creationId xmlns:p14="http://schemas.microsoft.com/office/powerpoint/2010/main" val="18763647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1_Title Only">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FBE0F22C-7134-4C9E-8990-2F24A2451DB0}"/>
              </a:ext>
            </a:extLst>
          </p:cNvPr>
          <p:cNvSpPr/>
          <p:nvPr/>
        </p:nvSpPr>
        <p:spPr>
          <a:xfrm>
            <a:off x="0" y="1700214"/>
            <a:ext cx="12192000" cy="461565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6A0F502-26FF-4C07-9F30-0A8436C2305C}"/>
              </a:ext>
            </a:extLst>
          </p:cNvPr>
          <p:cNvCxnSpPr>
            <a:cxnSpLocks/>
          </p:cNvCxnSpPr>
          <p:nvPr/>
        </p:nvCxnSpPr>
        <p:spPr>
          <a:xfrm>
            <a:off x="2781300" y="1304925"/>
            <a:ext cx="9410700" cy="0"/>
          </a:xfrm>
          <a:prstGeom prst="line">
            <a:avLst/>
          </a:prstGeom>
          <a:ln w="88900">
            <a:solidFill>
              <a:srgbClr val="473671"/>
            </a:solidFill>
          </a:ln>
        </p:spPr>
        <p:style>
          <a:lnRef idx="1">
            <a:schemeClr val="accent1"/>
          </a:lnRef>
          <a:fillRef idx="0">
            <a:schemeClr val="accent1"/>
          </a:fillRef>
          <a:effectRef idx="0">
            <a:schemeClr val="accent1"/>
          </a:effectRef>
          <a:fontRef idx="minor">
            <a:schemeClr val="tx1"/>
          </a:fontRef>
        </p:style>
      </p:cxnSp>
      <p:pic>
        <p:nvPicPr>
          <p:cNvPr id="7" name="Picture 6" descr="A star filled sky&#10;&#10;Description automatically generated">
            <a:extLst>
              <a:ext uri="{FF2B5EF4-FFF2-40B4-BE49-F238E27FC236}">
                <a16:creationId xmlns:a16="http://schemas.microsoft.com/office/drawing/2014/main" id="{12DF4F2A-7B11-4E1D-9318-FF1DAFCF651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832" y="-1"/>
            <a:ext cx="2925038" cy="6858001"/>
          </a:xfrm>
          <a:prstGeom prst="rect">
            <a:avLst/>
          </a:prstGeom>
        </p:spPr>
      </p:pic>
      <p:pic>
        <p:nvPicPr>
          <p:cNvPr id="8" name="Picture 7" descr="A close up of a logo&#10;&#10;Description automatically generated">
            <a:extLst>
              <a:ext uri="{FF2B5EF4-FFF2-40B4-BE49-F238E27FC236}">
                <a16:creationId xmlns:a16="http://schemas.microsoft.com/office/drawing/2014/main" id="{BB2C5DEA-7A5D-44A3-B11C-2403E2D89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963" y="6200775"/>
            <a:ext cx="2286000" cy="499572"/>
          </a:xfrm>
          <a:prstGeom prst="rect">
            <a:avLst/>
          </a:prstGeom>
        </p:spPr>
      </p:pic>
      <p:sp>
        <p:nvSpPr>
          <p:cNvPr id="10" name="Content Placeholder 2">
            <a:extLst>
              <a:ext uri="{FF2B5EF4-FFF2-40B4-BE49-F238E27FC236}">
                <a16:creationId xmlns:a16="http://schemas.microsoft.com/office/drawing/2014/main" id="{0187E97F-4785-4776-822C-F6D9C41FDCF6}"/>
              </a:ext>
            </a:extLst>
          </p:cNvPr>
          <p:cNvSpPr>
            <a:spLocks noGrp="1"/>
          </p:cNvSpPr>
          <p:nvPr>
            <p:ph sz="half" idx="1"/>
          </p:nvPr>
        </p:nvSpPr>
        <p:spPr>
          <a:xfrm>
            <a:off x="3500438" y="1449388"/>
            <a:ext cx="8356599" cy="4751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a:extLst>
              <a:ext uri="{FF2B5EF4-FFF2-40B4-BE49-F238E27FC236}">
                <a16:creationId xmlns:a16="http://schemas.microsoft.com/office/drawing/2014/main" id="{9215B702-7449-47DD-AA61-2CF1C2755A2C}"/>
              </a:ext>
            </a:extLst>
          </p:cNvPr>
          <p:cNvSpPr>
            <a:spLocks noGrp="1"/>
          </p:cNvSpPr>
          <p:nvPr>
            <p:ph type="title"/>
          </p:nvPr>
        </p:nvSpPr>
        <p:spPr>
          <a:xfrm>
            <a:off x="3500438" y="488157"/>
            <a:ext cx="8356600" cy="669928"/>
          </a:xfrm>
        </p:spPr>
        <p:txBody>
          <a:bodyPr>
            <a:normAutofit/>
          </a:bodyPr>
          <a:lstStyle>
            <a:lvl1pPr>
              <a:defRPr lang="en-US" sz="3200" b="1" kern="1200" dirty="0">
                <a:solidFill>
                  <a:srgbClr val="00B2BD"/>
                </a:solidFill>
                <a:latin typeface="Calibri" panose="020F0502020204030204" pitchFamily="34" charset="0"/>
                <a:ea typeface="+mj-ea"/>
                <a:cs typeface="Calibri" panose="020F0502020204030204" pitchFamily="34" charset="0"/>
              </a:defRPr>
            </a:lvl1pPr>
          </a:lstStyle>
          <a:p>
            <a:pPr marL="0" lvl="0" indent="0" algn="l" defTabSz="914400" rtl="0" eaLnBrk="1" latinLnBrk="0" hangingPunct="1">
              <a:lnSpc>
                <a:spcPct val="90000"/>
              </a:lnSpc>
              <a:spcBef>
                <a:spcPct val="0"/>
              </a:spcBef>
              <a:spcAft>
                <a:spcPts val="600"/>
              </a:spcAft>
              <a:buSzPct val="75000"/>
              <a:buFont typeface="Wingdings" panose="05000000000000000000" pitchFamily="2" charset="2"/>
              <a:buNone/>
            </a:pPr>
            <a:r>
              <a:rPr lang="en-US"/>
              <a:t>Click to edit Master title style</a:t>
            </a:r>
          </a:p>
        </p:txBody>
      </p:sp>
      <p:sp>
        <p:nvSpPr>
          <p:cNvPr id="2" name="Date Placeholder 1">
            <a:extLst>
              <a:ext uri="{FF2B5EF4-FFF2-40B4-BE49-F238E27FC236}">
                <a16:creationId xmlns:a16="http://schemas.microsoft.com/office/drawing/2014/main" id="{F4A6B96D-40A9-4A38-BC31-BE2B1BF54BAF}"/>
              </a:ext>
            </a:extLst>
          </p:cNvPr>
          <p:cNvSpPr>
            <a:spLocks noGrp="1"/>
          </p:cNvSpPr>
          <p:nvPr>
            <p:ph type="dt" sz="half" idx="10"/>
          </p:nvPr>
        </p:nvSpPr>
        <p:spPr/>
        <p:txBody>
          <a:bodyPr/>
          <a:lstStyle>
            <a:lvl1pPr>
              <a:defRPr>
                <a:solidFill>
                  <a:schemeClr val="accent1"/>
                </a:solidFill>
              </a:defRPr>
            </a:lvl1pPr>
          </a:lstStyle>
          <a:p>
            <a:fld id="{70AA479F-00C8-4AD0-957F-45070EB28D24}" type="datetime3">
              <a:rPr lang="en-US" smtClean="0"/>
              <a:t>26 November 2023</a:t>
            </a:fld>
            <a:endParaRPr lang="en-US"/>
          </a:p>
        </p:txBody>
      </p:sp>
      <p:sp>
        <p:nvSpPr>
          <p:cNvPr id="3" name="Footer Placeholder 2">
            <a:extLst>
              <a:ext uri="{FF2B5EF4-FFF2-40B4-BE49-F238E27FC236}">
                <a16:creationId xmlns:a16="http://schemas.microsoft.com/office/drawing/2014/main" id="{CFF79895-4DA1-409D-8D0B-ED99ED20ACCC}"/>
              </a:ext>
            </a:extLst>
          </p:cNvPr>
          <p:cNvSpPr>
            <a:spLocks noGrp="1"/>
          </p:cNvSpPr>
          <p:nvPr>
            <p:ph type="ftr" sz="quarter" idx="11"/>
          </p:nvPr>
        </p:nvSpPr>
        <p:spPr/>
        <p:txBody>
          <a:bodyPr/>
          <a:lstStyle>
            <a:lvl1pPr>
              <a:defRPr>
                <a:solidFill>
                  <a:schemeClr val="accent1"/>
                </a:solidFill>
              </a:defRPr>
            </a:lvl1pPr>
          </a:lstStyle>
          <a:p>
            <a:r>
              <a:rPr lang="en-US"/>
              <a:t>www.</a:t>
            </a:r>
            <a:r>
              <a:rPr lang="en-DE"/>
              <a:t>un-spider</a:t>
            </a:r>
            <a:r>
              <a:rPr lang="en-US"/>
              <a:t>.org</a:t>
            </a:r>
          </a:p>
        </p:txBody>
      </p:sp>
      <p:pic>
        <p:nvPicPr>
          <p:cNvPr id="12" name="Picture 11" descr="A picture containing drawing&#10;&#10;Description automatically generated">
            <a:extLst>
              <a:ext uri="{FF2B5EF4-FFF2-40B4-BE49-F238E27FC236}">
                <a16:creationId xmlns:a16="http://schemas.microsoft.com/office/drawing/2014/main" id="{AF795FB5-BF23-4FB0-8656-257FAA2A3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04" y="398905"/>
            <a:ext cx="2146066" cy="617095"/>
          </a:xfrm>
          <a:prstGeom prst="rect">
            <a:avLst/>
          </a:prstGeom>
        </p:spPr>
      </p:pic>
    </p:spTree>
    <p:extLst>
      <p:ext uri="{BB962C8B-B14F-4D97-AF65-F5344CB8AC3E}">
        <p14:creationId xmlns:p14="http://schemas.microsoft.com/office/powerpoint/2010/main" val="5534577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2_Title Only">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FBE0F22C-7134-4C9E-8990-2F24A2451DB0}"/>
              </a:ext>
            </a:extLst>
          </p:cNvPr>
          <p:cNvSpPr/>
          <p:nvPr/>
        </p:nvSpPr>
        <p:spPr>
          <a:xfrm>
            <a:off x="0" y="1700214"/>
            <a:ext cx="12192000" cy="461565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6A0F502-26FF-4C07-9F30-0A8436C2305C}"/>
              </a:ext>
            </a:extLst>
          </p:cNvPr>
          <p:cNvCxnSpPr>
            <a:cxnSpLocks/>
          </p:cNvCxnSpPr>
          <p:nvPr/>
        </p:nvCxnSpPr>
        <p:spPr>
          <a:xfrm>
            <a:off x="2620963" y="1304925"/>
            <a:ext cx="9571037" cy="0"/>
          </a:xfrm>
          <a:prstGeom prst="line">
            <a:avLst/>
          </a:prstGeom>
          <a:ln w="88900">
            <a:solidFill>
              <a:srgbClr val="5ACDD4"/>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water, sitting, large&#10;&#10;Description automatically generated">
            <a:extLst>
              <a:ext uri="{FF2B5EF4-FFF2-40B4-BE49-F238E27FC236}">
                <a16:creationId xmlns:a16="http://schemas.microsoft.com/office/drawing/2014/main" id="{2724AACE-051B-46A7-84A2-036C86A5AD6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767" y="-1"/>
            <a:ext cx="2919141" cy="6858001"/>
          </a:xfrm>
          <a:prstGeom prst="rect">
            <a:avLst/>
          </a:prstGeom>
        </p:spPr>
      </p:pic>
      <p:pic>
        <p:nvPicPr>
          <p:cNvPr id="8" name="Picture 7" descr="A close up of a logo&#10;&#10;Description automatically generated">
            <a:extLst>
              <a:ext uri="{FF2B5EF4-FFF2-40B4-BE49-F238E27FC236}">
                <a16:creationId xmlns:a16="http://schemas.microsoft.com/office/drawing/2014/main" id="{BB2C5DEA-7A5D-44A3-B11C-2403E2D89C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963" y="6200775"/>
            <a:ext cx="2286000" cy="499572"/>
          </a:xfrm>
          <a:prstGeom prst="rect">
            <a:avLst/>
          </a:prstGeom>
        </p:spPr>
      </p:pic>
      <p:sp>
        <p:nvSpPr>
          <p:cNvPr id="10" name="Content Placeholder 2">
            <a:extLst>
              <a:ext uri="{FF2B5EF4-FFF2-40B4-BE49-F238E27FC236}">
                <a16:creationId xmlns:a16="http://schemas.microsoft.com/office/drawing/2014/main" id="{0187E97F-4785-4776-822C-F6D9C41FDCF6}"/>
              </a:ext>
            </a:extLst>
          </p:cNvPr>
          <p:cNvSpPr>
            <a:spLocks noGrp="1"/>
          </p:cNvSpPr>
          <p:nvPr>
            <p:ph sz="half" idx="1"/>
          </p:nvPr>
        </p:nvSpPr>
        <p:spPr>
          <a:xfrm>
            <a:off x="3500438" y="1451766"/>
            <a:ext cx="8356599" cy="47490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3">
            <a:extLst>
              <a:ext uri="{FF2B5EF4-FFF2-40B4-BE49-F238E27FC236}">
                <a16:creationId xmlns:a16="http://schemas.microsoft.com/office/drawing/2014/main" id="{9215B702-7449-47DD-AA61-2CF1C2755A2C}"/>
              </a:ext>
            </a:extLst>
          </p:cNvPr>
          <p:cNvSpPr>
            <a:spLocks noGrp="1"/>
          </p:cNvSpPr>
          <p:nvPr>
            <p:ph type="title"/>
          </p:nvPr>
        </p:nvSpPr>
        <p:spPr>
          <a:xfrm>
            <a:off x="3500438" y="488157"/>
            <a:ext cx="8356600" cy="669928"/>
          </a:xfrm>
        </p:spPr>
        <p:txBody>
          <a:bodyPr>
            <a:normAutofit/>
          </a:bodyPr>
          <a:lstStyle>
            <a:lvl1pPr>
              <a:defRPr lang="en-US" sz="3200" b="1" kern="1200" dirty="0">
                <a:solidFill>
                  <a:srgbClr val="00B2BD"/>
                </a:solidFill>
                <a:latin typeface="Calibri" panose="020F0502020204030204" pitchFamily="34" charset="0"/>
                <a:ea typeface="+mj-ea"/>
                <a:cs typeface="Calibri" panose="020F0502020204030204" pitchFamily="34" charset="0"/>
              </a:defRPr>
            </a:lvl1pPr>
          </a:lstStyle>
          <a:p>
            <a:pPr marL="0" lvl="0" indent="0" algn="l" defTabSz="914400" rtl="0" eaLnBrk="1" latinLnBrk="0" hangingPunct="1">
              <a:lnSpc>
                <a:spcPct val="90000"/>
              </a:lnSpc>
              <a:spcBef>
                <a:spcPct val="0"/>
              </a:spcBef>
              <a:spcAft>
                <a:spcPts val="600"/>
              </a:spcAft>
              <a:buSzPct val="75000"/>
              <a:buFont typeface="Wingdings" panose="05000000000000000000" pitchFamily="2" charset="2"/>
              <a:buNone/>
            </a:pPr>
            <a:r>
              <a:rPr lang="en-US"/>
              <a:t>Click to edit Master title style</a:t>
            </a:r>
          </a:p>
        </p:txBody>
      </p:sp>
      <p:sp>
        <p:nvSpPr>
          <p:cNvPr id="2" name="Date Placeholder 1">
            <a:extLst>
              <a:ext uri="{FF2B5EF4-FFF2-40B4-BE49-F238E27FC236}">
                <a16:creationId xmlns:a16="http://schemas.microsoft.com/office/drawing/2014/main" id="{97ACDC86-7C72-4B52-8CFE-95F7D9AA0DDE}"/>
              </a:ext>
            </a:extLst>
          </p:cNvPr>
          <p:cNvSpPr>
            <a:spLocks noGrp="1"/>
          </p:cNvSpPr>
          <p:nvPr>
            <p:ph type="dt" sz="half" idx="10"/>
          </p:nvPr>
        </p:nvSpPr>
        <p:spPr/>
        <p:txBody>
          <a:bodyPr/>
          <a:lstStyle>
            <a:lvl1pPr>
              <a:defRPr>
                <a:solidFill>
                  <a:schemeClr val="accent1"/>
                </a:solidFill>
              </a:defRPr>
            </a:lvl1pPr>
          </a:lstStyle>
          <a:p>
            <a:fld id="{AD1E7D7D-71D0-4A69-B6FC-63D9EC8AD0D2}" type="datetime3">
              <a:rPr lang="en-US" smtClean="0"/>
              <a:t>26 November 2023</a:t>
            </a:fld>
            <a:endParaRPr lang="en-US"/>
          </a:p>
        </p:txBody>
      </p:sp>
      <p:sp>
        <p:nvSpPr>
          <p:cNvPr id="3" name="Footer Placeholder 2">
            <a:extLst>
              <a:ext uri="{FF2B5EF4-FFF2-40B4-BE49-F238E27FC236}">
                <a16:creationId xmlns:a16="http://schemas.microsoft.com/office/drawing/2014/main" id="{A75BA79C-6FBA-4545-B5B6-638BFD6DA654}"/>
              </a:ext>
            </a:extLst>
          </p:cNvPr>
          <p:cNvSpPr>
            <a:spLocks noGrp="1"/>
          </p:cNvSpPr>
          <p:nvPr>
            <p:ph type="ftr" sz="quarter" idx="11"/>
          </p:nvPr>
        </p:nvSpPr>
        <p:spPr/>
        <p:txBody>
          <a:bodyPr/>
          <a:lstStyle>
            <a:lvl1pPr>
              <a:defRPr>
                <a:solidFill>
                  <a:schemeClr val="accent1"/>
                </a:solidFill>
              </a:defRPr>
            </a:lvl1pPr>
          </a:lstStyle>
          <a:p>
            <a:r>
              <a:rPr lang="en-US"/>
              <a:t>www.</a:t>
            </a:r>
            <a:r>
              <a:rPr lang="en-DE"/>
              <a:t>un-spider</a:t>
            </a:r>
            <a:r>
              <a:rPr lang="en-US"/>
              <a:t>.org</a:t>
            </a:r>
          </a:p>
        </p:txBody>
      </p:sp>
      <p:pic>
        <p:nvPicPr>
          <p:cNvPr id="13" name="Picture 12" descr="A picture containing drawing&#10;&#10;Description automatically generated">
            <a:extLst>
              <a:ext uri="{FF2B5EF4-FFF2-40B4-BE49-F238E27FC236}">
                <a16:creationId xmlns:a16="http://schemas.microsoft.com/office/drawing/2014/main" id="{85F0853D-8976-4B7B-B868-446645E85E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804" y="398905"/>
            <a:ext cx="2146066" cy="617095"/>
          </a:xfrm>
          <a:prstGeom prst="rect">
            <a:avLst/>
          </a:prstGeom>
        </p:spPr>
      </p:pic>
    </p:spTree>
    <p:extLst>
      <p:ext uri="{BB962C8B-B14F-4D97-AF65-F5344CB8AC3E}">
        <p14:creationId xmlns:p14="http://schemas.microsoft.com/office/powerpoint/2010/main" val="351500846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1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838200" y="1326204"/>
            <a:ext cx="10515600" cy="512678"/>
          </a:xfrm>
          <a:prstGeom prst="rect">
            <a:avLst/>
          </a:prstGeom>
        </p:spPr>
        <p:txBody>
          <a:bodyPr>
            <a:noAutofit/>
          </a:bodyPr>
          <a:lstStyle>
            <a:lvl1pPr algn="ctr">
              <a:defRPr sz="3230">
                <a:solidFill>
                  <a:srgbClr val="2F5597"/>
                </a:solidFill>
                <a:latin typeface="+mn-lt"/>
                <a:cs typeface="Arial" panose="020B0604020202020204" pitchFamily="34" charset="0"/>
              </a:defRPr>
            </a:lvl1pPr>
          </a:lstStyle>
          <a:p>
            <a:r>
              <a:rPr lang="en-US"/>
              <a:t>Click to edit Master title style</a:t>
            </a:r>
            <a:endParaRPr lang="en-GB"/>
          </a:p>
        </p:txBody>
      </p:sp>
      <p:sp>
        <p:nvSpPr>
          <p:cNvPr id="6" name="TextBox 5"/>
          <p:cNvSpPr txBox="1"/>
          <p:nvPr userDrawn="1"/>
        </p:nvSpPr>
        <p:spPr>
          <a:xfrm>
            <a:off x="11346249" y="6611780"/>
            <a:ext cx="845752" cy="246221"/>
          </a:xfrm>
          <a:prstGeom prst="rect">
            <a:avLst/>
          </a:prstGeom>
          <a:noFill/>
        </p:spPr>
        <p:txBody>
          <a:bodyPr wrap="square" rtlCol="0">
            <a:spAutoFit/>
          </a:bodyPr>
          <a:lstStyle/>
          <a:p>
            <a:r>
              <a:rPr lang="sk-SK" sz="1000"/>
              <a:t>Slide </a:t>
            </a:r>
            <a:fld id="{7397E1C4-F077-46CC-B554-FD8230A4E634}" type="slidenum">
              <a:rPr lang="sk-SK" sz="1000" smtClean="0"/>
              <a:t>‹#›</a:t>
            </a:fld>
            <a:endParaRPr lang="en-GB" sz="1000"/>
          </a:p>
        </p:txBody>
      </p:sp>
      <p:sp>
        <p:nvSpPr>
          <p:cNvPr id="4" name="Rectangle 3">
            <a:extLst>
              <a:ext uri="{FF2B5EF4-FFF2-40B4-BE49-F238E27FC236}">
                <a16:creationId xmlns:a16="http://schemas.microsoft.com/office/drawing/2014/main" id="{2118CB35-F95F-4D87-AD86-5D694B297675}"/>
              </a:ext>
            </a:extLst>
          </p:cNvPr>
          <p:cNvSpPr/>
          <p:nvPr userDrawn="1"/>
        </p:nvSpPr>
        <p:spPr>
          <a:xfrm>
            <a:off x="5101653" y="1"/>
            <a:ext cx="7090348" cy="1199213"/>
          </a:xfrm>
          <a:prstGeom prst="rect">
            <a:avLst/>
          </a:prstGeom>
          <a:solidFill>
            <a:srgbClr val="0124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275551524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Image with Text below">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A35E42-963D-4662-B3C7-5D82B984D18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4E19DA51-65E3-4DD4-9724-6FA791ACB089}"/>
              </a:ext>
            </a:extLst>
          </p:cNvPr>
          <p:cNvSpPr>
            <a:spLocks noGrp="1"/>
          </p:cNvSpPr>
          <p:nvPr>
            <p:ph type="title" hasCustomPrompt="1"/>
          </p:nvPr>
        </p:nvSpPr>
        <p:spPr>
          <a:xfrm>
            <a:off x="731443" y="1326204"/>
            <a:ext cx="10758852" cy="512678"/>
          </a:xfrm>
          <a:prstGeom prst="rect">
            <a:avLst/>
          </a:prstGeom>
        </p:spPr>
        <p:txBody>
          <a:bodyPr>
            <a:noAutofit/>
          </a:bodyPr>
          <a:lstStyle>
            <a:lvl1pPr algn="l">
              <a:defRPr sz="2800" b="1">
                <a:solidFill>
                  <a:srgbClr val="00B2BD"/>
                </a:solidFill>
                <a:latin typeface="Calibri" panose="020F0502020204030204" pitchFamily="34" charset="0"/>
                <a:cs typeface="Calibri" panose="020F0502020204030204" pitchFamily="34" charset="0"/>
              </a:defRPr>
            </a:lvl1pPr>
          </a:lstStyle>
          <a:p>
            <a:r>
              <a:rPr lang="en-US"/>
              <a:t>Why a visual identity?</a:t>
            </a:r>
            <a:endParaRPr lang="en-GB"/>
          </a:p>
        </p:txBody>
      </p:sp>
    </p:spTree>
    <p:extLst>
      <p:ext uri="{BB962C8B-B14F-4D97-AF65-F5344CB8AC3E}">
        <p14:creationId xmlns:p14="http://schemas.microsoft.com/office/powerpoint/2010/main" val="31891290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CE879-7418-4042-BA0B-F1A651F7ED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8DCC27F-6A7C-490B-8939-73B004AE4B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BB8F389-7A1A-450E-B145-9A4292191A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A56F2F-A9E6-43BE-8AED-684069F81087}"/>
              </a:ext>
            </a:extLst>
          </p:cNvPr>
          <p:cNvSpPr>
            <a:spLocks noGrp="1"/>
          </p:cNvSpPr>
          <p:nvPr>
            <p:ph type="dt" sz="half" idx="10"/>
          </p:nvPr>
        </p:nvSpPr>
        <p:spPr/>
        <p:txBody>
          <a:bodyPr/>
          <a:lstStyle/>
          <a:p>
            <a:fld id="{85B66976-F11C-402A-9013-4C0D8E076EE8}" type="datetimeFigureOut">
              <a:rPr lang="en-GB" smtClean="0"/>
              <a:t>26/11/2023</a:t>
            </a:fld>
            <a:endParaRPr lang="en-GB"/>
          </a:p>
        </p:txBody>
      </p:sp>
      <p:sp>
        <p:nvSpPr>
          <p:cNvPr id="6" name="Footer Placeholder 5">
            <a:extLst>
              <a:ext uri="{FF2B5EF4-FFF2-40B4-BE49-F238E27FC236}">
                <a16:creationId xmlns:a16="http://schemas.microsoft.com/office/drawing/2014/main" id="{2D5E8FEE-E34C-4E15-A0D4-3E90EC26063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DDBD3EA-055C-4EE6-B21A-7CEC142393B0}"/>
              </a:ext>
            </a:extLst>
          </p:cNvPr>
          <p:cNvSpPr>
            <a:spLocks noGrp="1"/>
          </p:cNvSpPr>
          <p:nvPr>
            <p:ph type="sldNum" sz="quarter" idx="12"/>
          </p:nvPr>
        </p:nvSpPr>
        <p:spPr/>
        <p:txBody>
          <a:bodyPr/>
          <a:lstStyle/>
          <a:p>
            <a:fld id="{911E474F-D880-4DE0-BF8D-2E75A0B57048}" type="slidenum">
              <a:rPr lang="en-GB" smtClean="0"/>
              <a:t>‹#›</a:t>
            </a:fld>
            <a:endParaRPr lang="en-GB"/>
          </a:p>
        </p:txBody>
      </p:sp>
    </p:spTree>
    <p:extLst>
      <p:ext uri="{BB962C8B-B14F-4D97-AF65-F5344CB8AC3E}">
        <p14:creationId xmlns:p14="http://schemas.microsoft.com/office/powerpoint/2010/main" val="5028501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849AA-5AEB-4D53-BD7D-E615A5B5C8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E3FB52A-7FEB-4117-B04E-BEE58F7B81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6EFEE60-A8B3-4477-845D-ADC60DABB4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C31F24-2193-44D7-A7A6-C16BCD9A9117}"/>
              </a:ext>
            </a:extLst>
          </p:cNvPr>
          <p:cNvSpPr>
            <a:spLocks noGrp="1"/>
          </p:cNvSpPr>
          <p:nvPr>
            <p:ph type="dt" sz="half" idx="10"/>
          </p:nvPr>
        </p:nvSpPr>
        <p:spPr/>
        <p:txBody>
          <a:bodyPr/>
          <a:lstStyle/>
          <a:p>
            <a:fld id="{85B66976-F11C-402A-9013-4C0D8E076EE8}" type="datetimeFigureOut">
              <a:rPr lang="en-GB" smtClean="0"/>
              <a:t>26/11/2023</a:t>
            </a:fld>
            <a:endParaRPr lang="en-GB"/>
          </a:p>
        </p:txBody>
      </p:sp>
      <p:sp>
        <p:nvSpPr>
          <p:cNvPr id="6" name="Footer Placeholder 5">
            <a:extLst>
              <a:ext uri="{FF2B5EF4-FFF2-40B4-BE49-F238E27FC236}">
                <a16:creationId xmlns:a16="http://schemas.microsoft.com/office/drawing/2014/main" id="{97259DAD-AF76-4249-B878-7755329EA1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B416C5-AB65-416E-8AA8-87B5A519D671}"/>
              </a:ext>
            </a:extLst>
          </p:cNvPr>
          <p:cNvSpPr>
            <a:spLocks noGrp="1"/>
          </p:cNvSpPr>
          <p:nvPr>
            <p:ph type="sldNum" sz="quarter" idx="12"/>
          </p:nvPr>
        </p:nvSpPr>
        <p:spPr/>
        <p:txBody>
          <a:bodyPr/>
          <a:lstStyle/>
          <a:p>
            <a:fld id="{911E474F-D880-4DE0-BF8D-2E75A0B57048}" type="slidenum">
              <a:rPr lang="en-GB" smtClean="0"/>
              <a:t>‹#›</a:t>
            </a:fld>
            <a:endParaRPr lang="en-GB"/>
          </a:p>
        </p:txBody>
      </p:sp>
    </p:spTree>
    <p:extLst>
      <p:ext uri="{BB962C8B-B14F-4D97-AF65-F5344CB8AC3E}">
        <p14:creationId xmlns:p14="http://schemas.microsoft.com/office/powerpoint/2010/main" val="1390476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3.png"/><Relationship Id="rId5" Type="http://schemas.openxmlformats.org/officeDocument/2006/relationships/slideLayout" Target="../slideLayouts/slideLayout42.xml"/><Relationship Id="rId10" Type="http://schemas.openxmlformats.org/officeDocument/2006/relationships/theme" Target="../theme/theme4.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image" Target="../media/image5.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theme" Target="../theme/theme5.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image" Target="../media/image8.jpeg"/><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theme" Target="../theme/theme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image" Target="../media/image10.png"/><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BCD3B98-18AD-47AC-B946-54B0B0D300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775A6F-4AF3-49D4-906F-CA2874E7AD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BC84D6-9CE1-4FA7-8345-F8D13C3256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B66976-F11C-402A-9013-4C0D8E076EE8}" type="datetimeFigureOut">
              <a:rPr lang="en-GB" smtClean="0"/>
              <a:t>26/11/2023</a:t>
            </a:fld>
            <a:endParaRPr lang="en-GB"/>
          </a:p>
        </p:txBody>
      </p:sp>
      <p:sp>
        <p:nvSpPr>
          <p:cNvPr id="5" name="Footer Placeholder 4">
            <a:extLst>
              <a:ext uri="{FF2B5EF4-FFF2-40B4-BE49-F238E27FC236}">
                <a16:creationId xmlns:a16="http://schemas.microsoft.com/office/drawing/2014/main" id="{D4714931-AA38-4FD4-BD5E-CB1750172E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1A7ED21-41C2-45BC-8F0A-5E03F433BB7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1E474F-D880-4DE0-BF8D-2E75A0B57048}" type="slidenum">
              <a:rPr lang="en-GB" smtClean="0"/>
              <a:t>‹#›</a:t>
            </a:fld>
            <a:endParaRPr lang="en-GB"/>
          </a:p>
        </p:txBody>
      </p:sp>
    </p:spTree>
    <p:extLst>
      <p:ext uri="{BB962C8B-B14F-4D97-AF65-F5344CB8AC3E}">
        <p14:creationId xmlns:p14="http://schemas.microsoft.com/office/powerpoint/2010/main" val="39474145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8C7F61-A37B-4890-9D1A-97EC75E89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893C94-850E-49C8-B2E5-0612BADA6D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470F21-7518-4B13-B053-3DC0387BFD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635B37-6CEA-40C5-8FE8-80E47516BA55}" type="datetimeFigureOut">
              <a:rPr lang="en-US" smtClean="0"/>
              <a:t>11/26/2023</a:t>
            </a:fld>
            <a:endParaRPr lang="en-US"/>
          </a:p>
        </p:txBody>
      </p:sp>
      <p:sp>
        <p:nvSpPr>
          <p:cNvPr id="5" name="Footer Placeholder 4">
            <a:extLst>
              <a:ext uri="{FF2B5EF4-FFF2-40B4-BE49-F238E27FC236}">
                <a16:creationId xmlns:a16="http://schemas.microsoft.com/office/drawing/2014/main" id="{3321E2E8-93FC-4CB8-939A-EB389783E7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3554C9A-6645-4DBC-B7BB-D2B509E612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CAD006-85A9-4693-AB2C-868E4515CF3D}" type="slidenum">
              <a:rPr lang="en-US" smtClean="0"/>
              <a:t>‹#›</a:t>
            </a:fld>
            <a:endParaRPr lang="en-US"/>
          </a:p>
        </p:txBody>
      </p:sp>
    </p:spTree>
    <p:extLst>
      <p:ext uri="{BB962C8B-B14F-4D97-AF65-F5344CB8AC3E}">
        <p14:creationId xmlns:p14="http://schemas.microsoft.com/office/powerpoint/2010/main" val="35897181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758" r:id="rId9"/>
    <p:sldLayoutId id="2147483670" r:id="rId10"/>
    <p:sldLayoutId id="2147483671" r:id="rId11"/>
    <p:sldLayoutId id="2147483673"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3D47C1B9-BCF2-48BF-A908-E099F51FA1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endParaRPr lang="en-US"/>
          </a:p>
        </p:txBody>
      </p:sp>
      <p:sp>
        <p:nvSpPr>
          <p:cNvPr id="3" name="Zástupný text 2">
            <a:extLst>
              <a:ext uri="{FF2B5EF4-FFF2-40B4-BE49-F238E27FC236}">
                <a16:creationId xmlns:a16="http://schemas.microsoft.com/office/drawing/2014/main" id="{65103098-0816-48D3-8A7E-2FF72DCCAC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objekt pre dátum 3">
            <a:extLst>
              <a:ext uri="{FF2B5EF4-FFF2-40B4-BE49-F238E27FC236}">
                <a16:creationId xmlns:a16="http://schemas.microsoft.com/office/drawing/2014/main" id="{CD2F8571-645F-4D6B-B36E-52BA275093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12B3D5-F899-4412-ADCA-E3399E22FC84}" type="datetimeFigureOut">
              <a:rPr lang="en-US" smtClean="0"/>
              <a:t>11/26/2023</a:t>
            </a:fld>
            <a:endParaRPr lang="en-US"/>
          </a:p>
        </p:txBody>
      </p:sp>
      <p:sp>
        <p:nvSpPr>
          <p:cNvPr id="5" name="Zástupný objekt pre pätu 4">
            <a:extLst>
              <a:ext uri="{FF2B5EF4-FFF2-40B4-BE49-F238E27FC236}">
                <a16:creationId xmlns:a16="http://schemas.microsoft.com/office/drawing/2014/main" id="{AB84EB31-2DBD-49F1-9F5A-9DF9775147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objekt pre číslo snímky 5">
            <a:extLst>
              <a:ext uri="{FF2B5EF4-FFF2-40B4-BE49-F238E27FC236}">
                <a16:creationId xmlns:a16="http://schemas.microsoft.com/office/drawing/2014/main" id="{66DA4D24-9549-4BF2-8739-07AD46D2D2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0C450E-2F5C-4285-9045-73AEBD073CD2}" type="slidenum">
              <a:rPr lang="en-US" smtClean="0"/>
              <a:t>‹#›</a:t>
            </a:fld>
            <a:endParaRPr lang="en-US"/>
          </a:p>
        </p:txBody>
      </p:sp>
    </p:spTree>
    <p:extLst>
      <p:ext uri="{BB962C8B-B14F-4D97-AF65-F5344CB8AC3E}">
        <p14:creationId xmlns:p14="http://schemas.microsoft.com/office/powerpoint/2010/main" val="112669294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80" r:id="rId5"/>
    <p:sldLayoutId id="2147483669" r:id="rId6"/>
    <p:sldLayoutId id="2147483757" r:id="rId7"/>
    <p:sldLayoutId id="2147483681" r:id="rId8"/>
    <p:sldLayoutId id="2147483682" r:id="rId9"/>
    <p:sldLayoutId id="2147483683" r:id="rId10"/>
    <p:sldLayoutId id="2147483760" r:id="rId11"/>
    <p:sldLayoutId id="21474837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3D47C1B9-BCF2-48BF-A908-E099F51FA1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endParaRPr lang="en-US"/>
          </a:p>
        </p:txBody>
      </p:sp>
      <p:sp>
        <p:nvSpPr>
          <p:cNvPr id="3" name="Zástupný text 2">
            <a:extLst>
              <a:ext uri="{FF2B5EF4-FFF2-40B4-BE49-F238E27FC236}">
                <a16:creationId xmlns:a16="http://schemas.microsoft.com/office/drawing/2014/main" id="{65103098-0816-48D3-8A7E-2FF72DCCAC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objekt pre dátum 3">
            <a:extLst>
              <a:ext uri="{FF2B5EF4-FFF2-40B4-BE49-F238E27FC236}">
                <a16:creationId xmlns:a16="http://schemas.microsoft.com/office/drawing/2014/main" id="{CD2F8571-645F-4D6B-B36E-52BA275093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12B3D5-F899-4412-ADCA-E3399E22FC84}" type="datetimeFigureOut">
              <a:rPr lang="en-US" smtClean="0"/>
              <a:t>11/26/2023</a:t>
            </a:fld>
            <a:endParaRPr lang="en-US"/>
          </a:p>
        </p:txBody>
      </p:sp>
      <p:sp>
        <p:nvSpPr>
          <p:cNvPr id="5" name="Zástupný objekt pre pätu 4">
            <a:extLst>
              <a:ext uri="{FF2B5EF4-FFF2-40B4-BE49-F238E27FC236}">
                <a16:creationId xmlns:a16="http://schemas.microsoft.com/office/drawing/2014/main" id="{AB84EB31-2DBD-49F1-9F5A-9DF9775147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objekt pre číslo snímky 5">
            <a:extLst>
              <a:ext uri="{FF2B5EF4-FFF2-40B4-BE49-F238E27FC236}">
                <a16:creationId xmlns:a16="http://schemas.microsoft.com/office/drawing/2014/main" id="{66DA4D24-9549-4BF2-8739-07AD46D2D2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0C450E-2F5C-4285-9045-73AEBD073CD2}" type="slidenum">
              <a:rPr lang="en-US" smtClean="0"/>
              <a:t>‹#›</a:t>
            </a:fld>
            <a:endParaRPr lang="en-US"/>
          </a:p>
        </p:txBody>
      </p:sp>
    </p:spTree>
    <p:extLst>
      <p:ext uri="{BB962C8B-B14F-4D97-AF65-F5344CB8AC3E}">
        <p14:creationId xmlns:p14="http://schemas.microsoft.com/office/powerpoint/2010/main" val="247725508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3" r:id="rId6"/>
    <p:sldLayoutId id="2147483694" r:id="rId7"/>
    <p:sldLayoutId id="2147483695" r:id="rId8"/>
    <p:sldLayoutId id="214748369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3D47C1B9-BCF2-48BF-A908-E099F51FA1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endParaRPr lang="en-US"/>
          </a:p>
        </p:txBody>
      </p:sp>
      <p:sp>
        <p:nvSpPr>
          <p:cNvPr id="3" name="Zástupný text 2">
            <a:extLst>
              <a:ext uri="{FF2B5EF4-FFF2-40B4-BE49-F238E27FC236}">
                <a16:creationId xmlns:a16="http://schemas.microsoft.com/office/drawing/2014/main" id="{65103098-0816-48D3-8A7E-2FF72DCCAC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US"/>
          </a:p>
        </p:txBody>
      </p:sp>
      <p:sp>
        <p:nvSpPr>
          <p:cNvPr id="4" name="Zástupný objekt pre dátum 3">
            <a:extLst>
              <a:ext uri="{FF2B5EF4-FFF2-40B4-BE49-F238E27FC236}">
                <a16:creationId xmlns:a16="http://schemas.microsoft.com/office/drawing/2014/main" id="{CD2F8571-645F-4D6B-B36E-52BA275093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12B3D5-F899-4412-ADCA-E3399E22FC84}" type="datetimeFigureOut">
              <a:rPr lang="en-US" smtClean="0"/>
              <a:t>11/26/2023</a:t>
            </a:fld>
            <a:endParaRPr lang="en-US"/>
          </a:p>
        </p:txBody>
      </p:sp>
      <p:sp>
        <p:nvSpPr>
          <p:cNvPr id="5" name="Zástupný objekt pre pätu 4">
            <a:extLst>
              <a:ext uri="{FF2B5EF4-FFF2-40B4-BE49-F238E27FC236}">
                <a16:creationId xmlns:a16="http://schemas.microsoft.com/office/drawing/2014/main" id="{AB84EB31-2DBD-49F1-9F5A-9DF9775147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Zástupný objekt pre číslo snímky 5">
            <a:extLst>
              <a:ext uri="{FF2B5EF4-FFF2-40B4-BE49-F238E27FC236}">
                <a16:creationId xmlns:a16="http://schemas.microsoft.com/office/drawing/2014/main" id="{66DA4D24-9549-4BF2-8739-07AD46D2D2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0C450E-2F5C-4285-9045-73AEBD073CD2}" type="slidenum">
              <a:rPr lang="en-US" smtClean="0"/>
              <a:t>‹#›</a:t>
            </a:fld>
            <a:endParaRPr lang="en-US"/>
          </a:p>
        </p:txBody>
      </p:sp>
    </p:spTree>
    <p:extLst>
      <p:ext uri="{BB962C8B-B14F-4D97-AF65-F5344CB8AC3E}">
        <p14:creationId xmlns:p14="http://schemas.microsoft.com/office/powerpoint/2010/main" val="251748445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59" r:id="rId9"/>
    <p:sldLayoutId id="214748372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90730E5-F817-4E13-903D-ACD294ECD5EA}"/>
              </a:ext>
            </a:extLst>
          </p:cNvPr>
          <p:cNvPicPr>
            <a:picLocks noChangeAspect="1"/>
          </p:cNvPicPr>
          <p:nvPr/>
        </p:nvPicPr>
        <p:blipFill rotWithShape="1">
          <a:blip r:embed="rId21">
            <a:extLst>
              <a:ext uri="{28A0092B-C50C-407E-A947-70E740481C1C}">
                <a14:useLocalDpi xmlns:a14="http://schemas.microsoft.com/office/drawing/2010/main" val="0"/>
              </a:ext>
            </a:extLst>
          </a:blip>
          <a:srcRect l="25909" t="23799" r="1364" b="21583"/>
          <a:stretch/>
        </p:blipFill>
        <p:spPr>
          <a:xfrm>
            <a:off x="1" y="0"/>
            <a:ext cx="12192000" cy="6858000"/>
          </a:xfrm>
          <a:prstGeom prst="rect">
            <a:avLst/>
          </a:prstGeom>
        </p:spPr>
      </p:pic>
      <p:sp>
        <p:nvSpPr>
          <p:cNvPr id="2" name="Title Placeholder 1">
            <a:extLst>
              <a:ext uri="{FF2B5EF4-FFF2-40B4-BE49-F238E27FC236}">
                <a16:creationId xmlns:a16="http://schemas.microsoft.com/office/drawing/2014/main" id="{F7F11346-2BDF-44AF-93F9-3E2C05115FD1}"/>
              </a:ext>
            </a:extLst>
          </p:cNvPr>
          <p:cNvSpPr>
            <a:spLocks noGrp="1"/>
          </p:cNvSpPr>
          <p:nvPr>
            <p:ph type="title"/>
          </p:nvPr>
        </p:nvSpPr>
        <p:spPr>
          <a:xfrm>
            <a:off x="334963" y="116322"/>
            <a:ext cx="6408737" cy="894916"/>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4CF9BB49-DAFC-4748-85AB-91CB2EF61699}"/>
              </a:ext>
            </a:extLst>
          </p:cNvPr>
          <p:cNvSpPr>
            <a:spLocks noGrp="1"/>
          </p:cNvSpPr>
          <p:nvPr>
            <p:ph type="body" idx="1"/>
          </p:nvPr>
        </p:nvSpPr>
        <p:spPr>
          <a:xfrm>
            <a:off x="330200" y="1304926"/>
            <a:ext cx="11531600" cy="48720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67D48F-9F91-42F9-89C8-80CD214AA90E}"/>
              </a:ext>
            </a:extLst>
          </p:cNvPr>
          <p:cNvSpPr>
            <a:spLocks noGrp="1"/>
          </p:cNvSpPr>
          <p:nvPr>
            <p:ph type="dt" sz="half" idx="2"/>
          </p:nvPr>
        </p:nvSpPr>
        <p:spPr>
          <a:xfrm>
            <a:off x="10299941" y="6491290"/>
            <a:ext cx="1557098" cy="230185"/>
          </a:xfrm>
          <a:prstGeom prst="rect">
            <a:avLst/>
          </a:prstGeom>
        </p:spPr>
        <p:txBody>
          <a:bodyPr vert="horz" lIns="91440" tIns="45720" rIns="91440" bIns="45720" rtlCol="0" anchor="ctr"/>
          <a:lstStyle>
            <a:lvl1pPr algn="r">
              <a:defRPr sz="1200">
                <a:solidFill>
                  <a:schemeClr val="bg1"/>
                </a:solidFill>
              </a:defRPr>
            </a:lvl1pPr>
          </a:lstStyle>
          <a:p>
            <a:fld id="{A7C0E829-F614-49F2-8A24-35E2A3598C16}" type="datetime3">
              <a:rPr lang="en-US" smtClean="0"/>
              <a:t>26 November 2023</a:t>
            </a:fld>
            <a:endParaRPr lang="en-US"/>
          </a:p>
        </p:txBody>
      </p:sp>
      <p:sp>
        <p:nvSpPr>
          <p:cNvPr id="6" name="Footer Placeholder 5">
            <a:extLst>
              <a:ext uri="{FF2B5EF4-FFF2-40B4-BE49-F238E27FC236}">
                <a16:creationId xmlns:a16="http://schemas.microsoft.com/office/drawing/2014/main" id="{B9912178-D7D0-4CDD-92C1-C49D6B783AAE}"/>
              </a:ext>
            </a:extLst>
          </p:cNvPr>
          <p:cNvSpPr>
            <a:spLocks noGrp="1"/>
          </p:cNvSpPr>
          <p:nvPr>
            <p:ph type="ftr" sz="quarter" idx="3"/>
          </p:nvPr>
        </p:nvSpPr>
        <p:spPr>
          <a:xfrm>
            <a:off x="4038600" y="6470652"/>
            <a:ext cx="4114800" cy="250823"/>
          </a:xfrm>
          <a:prstGeom prst="rect">
            <a:avLst/>
          </a:prstGeom>
        </p:spPr>
        <p:txBody>
          <a:bodyPr vert="horz" lIns="91440" tIns="45720" rIns="91440" bIns="45720" rtlCol="0" anchor="ctr"/>
          <a:lstStyle>
            <a:lvl1pPr algn="ctr">
              <a:defRPr sz="1200">
                <a:solidFill>
                  <a:schemeClr val="bg1"/>
                </a:solidFill>
              </a:defRPr>
            </a:lvl1pPr>
          </a:lstStyle>
          <a:p>
            <a:r>
              <a:rPr lang="en-US"/>
              <a:t>www.un</a:t>
            </a:r>
            <a:r>
              <a:rPr lang="en-DE" err="1"/>
              <a:t>oosa</a:t>
            </a:r>
            <a:r>
              <a:rPr lang="en-US"/>
              <a:t>.org</a:t>
            </a:r>
          </a:p>
        </p:txBody>
      </p:sp>
      <p:pic>
        <p:nvPicPr>
          <p:cNvPr id="8" name="UNOOSA logo" descr="A close up of a logo&#10;&#10;Description automatically generated">
            <a:extLst>
              <a:ext uri="{FF2B5EF4-FFF2-40B4-BE49-F238E27FC236}">
                <a16:creationId xmlns:a16="http://schemas.microsoft.com/office/drawing/2014/main" id="{9759B631-2750-4C74-9043-3A94FDEC6FE2}"/>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043686" y="423061"/>
            <a:ext cx="2597017" cy="567539"/>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1825B6EE-A616-4CF2-ABC2-A8E33BF7870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745947" y="395692"/>
            <a:ext cx="2146066" cy="617095"/>
          </a:xfrm>
          <a:prstGeom prst="rect">
            <a:avLst/>
          </a:prstGeom>
        </p:spPr>
      </p:pic>
    </p:spTree>
    <p:extLst>
      <p:ext uri="{BB962C8B-B14F-4D97-AF65-F5344CB8AC3E}">
        <p14:creationId xmlns:p14="http://schemas.microsoft.com/office/powerpoint/2010/main" val="3514525823"/>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95" r:id="rId19"/>
  </p:sldLayoutIdLst>
  <p:hf sldNum="0" hdr="0"/>
  <p:txStyles>
    <p:titleStyle>
      <a:lvl1pPr algn="l" defTabSz="914400" rtl="0" eaLnBrk="1" latinLnBrk="0" hangingPunct="1">
        <a:lnSpc>
          <a:spcPct val="90000"/>
        </a:lnSpc>
        <a:spcBef>
          <a:spcPct val="0"/>
        </a:spcBef>
        <a:buNone/>
        <a:defRPr sz="3200" kern="1200">
          <a:solidFill>
            <a:schemeClr val="bg1"/>
          </a:solidFill>
          <a:latin typeface="+mn-lt"/>
          <a:ea typeface="+mj-ea"/>
          <a:cs typeface="+mj-cs"/>
        </a:defRPr>
      </a:lvl1pPr>
    </p:titleStyle>
    <p:bodyStyle>
      <a:lvl1pPr marL="266700" indent="-266700" algn="l" defTabSz="914400" rtl="0" eaLnBrk="1" latinLnBrk="0" hangingPunct="1">
        <a:lnSpc>
          <a:spcPct val="90000"/>
        </a:lnSpc>
        <a:spcBef>
          <a:spcPct val="0"/>
        </a:spcBef>
        <a:spcAft>
          <a:spcPts val="600"/>
        </a:spcAft>
        <a:buSzPct val="75000"/>
        <a:buFont typeface="Wingdings" panose="05000000000000000000" pitchFamily="2" charset="2"/>
        <a:buChar char="q"/>
        <a:defRPr lang="en-US" sz="2000" b="1" kern="1200" dirty="0" smtClean="0">
          <a:solidFill>
            <a:schemeClr val="accent4"/>
          </a:solidFill>
          <a:latin typeface="Calibri" panose="020F0502020204030204" pitchFamily="34" charset="0"/>
          <a:ea typeface="+mj-ea"/>
          <a:cs typeface="Calibri" panose="020F0502020204030204" pitchFamily="34" charset="0"/>
        </a:defRPr>
      </a:lvl1pPr>
      <a:lvl2pPr marL="723900" indent="-266700" algn="l" defTabSz="914400" rtl="0" eaLnBrk="1" latinLnBrk="0" hangingPunct="1">
        <a:lnSpc>
          <a:spcPct val="90000"/>
        </a:lnSpc>
        <a:spcBef>
          <a:spcPct val="0"/>
        </a:spcBef>
        <a:spcAft>
          <a:spcPts val="600"/>
        </a:spcAft>
        <a:buSzPct val="75000"/>
        <a:buFont typeface="Wingdings" panose="05000000000000000000" pitchFamily="2" charset="2"/>
        <a:buChar char="q"/>
        <a:defRPr lang="en-US" sz="1800" b="1" kern="1200" dirty="0" smtClean="0">
          <a:solidFill>
            <a:schemeClr val="accent4"/>
          </a:solidFill>
          <a:latin typeface="Calibri" panose="020F0502020204030204" pitchFamily="34" charset="0"/>
          <a:ea typeface="+mj-ea"/>
          <a:cs typeface="Calibri" panose="020F0502020204030204" pitchFamily="34" charset="0"/>
        </a:defRPr>
      </a:lvl2pPr>
      <a:lvl3pPr marL="1168400" indent="-254000" algn="l" defTabSz="914400" rtl="0" eaLnBrk="1" latinLnBrk="0" hangingPunct="1">
        <a:lnSpc>
          <a:spcPct val="90000"/>
        </a:lnSpc>
        <a:spcBef>
          <a:spcPct val="0"/>
        </a:spcBef>
        <a:spcAft>
          <a:spcPts val="600"/>
        </a:spcAft>
        <a:buSzPct val="75000"/>
        <a:buFont typeface="Wingdings" panose="05000000000000000000" pitchFamily="2" charset="2"/>
        <a:buChar char="q"/>
        <a:defRPr lang="en-US" sz="1600" b="1" kern="1200" dirty="0" smtClean="0">
          <a:solidFill>
            <a:schemeClr val="accent4"/>
          </a:solidFill>
          <a:latin typeface="Calibri" panose="020F0502020204030204" pitchFamily="34" charset="0"/>
          <a:ea typeface="+mj-ea"/>
          <a:cs typeface="Calibri" panose="020F0502020204030204" pitchFamily="34" charset="0"/>
        </a:defRPr>
      </a:lvl3pPr>
      <a:lvl4pPr marL="1612900" indent="-241300" algn="l" defTabSz="914400" rtl="0" eaLnBrk="1" latinLnBrk="0" hangingPunct="1">
        <a:lnSpc>
          <a:spcPct val="90000"/>
        </a:lnSpc>
        <a:spcBef>
          <a:spcPct val="0"/>
        </a:spcBef>
        <a:spcAft>
          <a:spcPts val="600"/>
        </a:spcAft>
        <a:buSzPct val="75000"/>
        <a:buFont typeface="Wingdings" panose="05000000000000000000" pitchFamily="2" charset="2"/>
        <a:buChar char="q"/>
        <a:defRPr lang="en-US" sz="1400" b="1" kern="1200" dirty="0" smtClean="0">
          <a:solidFill>
            <a:schemeClr val="accent4"/>
          </a:solidFill>
          <a:latin typeface="Calibri" panose="020F0502020204030204" pitchFamily="34" charset="0"/>
          <a:ea typeface="+mj-ea"/>
          <a:cs typeface="Calibri" panose="020F0502020204030204" pitchFamily="34" charset="0"/>
        </a:defRPr>
      </a:lvl4pPr>
      <a:lvl5pPr marL="2057400" indent="-228600" algn="l" defTabSz="914400" rtl="0" eaLnBrk="1" latinLnBrk="0" hangingPunct="1">
        <a:lnSpc>
          <a:spcPct val="90000"/>
        </a:lnSpc>
        <a:spcBef>
          <a:spcPct val="0"/>
        </a:spcBef>
        <a:spcAft>
          <a:spcPts val="600"/>
        </a:spcAft>
        <a:buSzPct val="75000"/>
        <a:buFont typeface="Wingdings" panose="05000000000000000000" pitchFamily="2" charset="2"/>
        <a:buChar char="q"/>
        <a:defRPr lang="en-US" sz="1400" b="1" kern="1200" dirty="0">
          <a:solidFill>
            <a:schemeClr val="accent4"/>
          </a:solidFill>
          <a:latin typeface="Calibri" panose="020F0502020204030204" pitchFamily="34" charset="0"/>
          <a:ea typeface="+mj-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3">
          <p15:clr>
            <a:srgbClr val="F26B43"/>
          </p15:clr>
        </p15:guide>
        <p15:guide id="2" pos="211">
          <p15:clr>
            <a:srgbClr val="F26B43"/>
          </p15:clr>
        </p15:guide>
        <p15:guide id="3" orient="horz" pos="4247">
          <p15:clr>
            <a:srgbClr val="F26B43"/>
          </p15:clr>
        </p15:guide>
        <p15:guide id="4" orient="horz" pos="4020">
          <p15:clr>
            <a:srgbClr val="F26B43"/>
          </p15:clr>
        </p15:guide>
        <p15:guide id="5" orient="horz" pos="822">
          <p15:clr>
            <a:srgbClr val="F26B43"/>
          </p15:clr>
        </p15:guide>
        <p15:guide id="6" orient="horz" pos="640">
          <p15:clr>
            <a:srgbClr val="F26B43"/>
          </p15:clr>
        </p15:guide>
        <p15:guide id="7" pos="7469">
          <p15:clr>
            <a:srgbClr val="F26B43"/>
          </p15:clr>
        </p15:guide>
        <p15:guide id="8" orient="horz" pos="73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5.xml"/></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37.xml"/><Relationship Id="rId4" Type="http://schemas.openxmlformats.org/officeDocument/2006/relationships/image" Target="../media/image79.png"/></Relationships>
</file>

<file path=ppt/slides/_rels/slide19.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1.png"/><Relationship Id="rId3" Type="http://schemas.openxmlformats.org/officeDocument/2006/relationships/image" Target="../media/image81.jpeg"/><Relationship Id="rId7" Type="http://schemas.openxmlformats.org/officeDocument/2006/relationships/image" Target="../media/image85.jpeg"/><Relationship Id="rId12" Type="http://schemas.openxmlformats.org/officeDocument/2006/relationships/image" Target="../media/image90.png"/><Relationship Id="rId17" Type="http://schemas.openxmlformats.org/officeDocument/2006/relationships/image" Target="../media/image95.png"/><Relationship Id="rId2" Type="http://schemas.openxmlformats.org/officeDocument/2006/relationships/image" Target="../media/image80.jpeg"/><Relationship Id="rId16" Type="http://schemas.openxmlformats.org/officeDocument/2006/relationships/image" Target="../media/image94.png"/><Relationship Id="rId1" Type="http://schemas.openxmlformats.org/officeDocument/2006/relationships/slideLayout" Target="../slideLayouts/slideLayout30.xml"/><Relationship Id="rId6" Type="http://schemas.openxmlformats.org/officeDocument/2006/relationships/image" Target="../media/image84.png"/><Relationship Id="rId11" Type="http://schemas.openxmlformats.org/officeDocument/2006/relationships/image" Target="../media/image89.jpeg"/><Relationship Id="rId5" Type="http://schemas.openxmlformats.org/officeDocument/2006/relationships/image" Target="../media/image83.jpeg"/><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image" Target="../media/image82.jpeg"/><Relationship Id="rId9" Type="http://schemas.openxmlformats.org/officeDocument/2006/relationships/image" Target="../media/image87.png"/><Relationship Id="rId14" Type="http://schemas.openxmlformats.org/officeDocument/2006/relationships/image" Target="../media/image92.jpe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unoosa.org/" TargetMode="Externa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hyperlink" Target="mailto:juan-carlos.villagran@un.org" TargetMode="External"/><Relationship Id="rId2" Type="http://schemas.openxmlformats.org/officeDocument/2006/relationships/notesSlide" Target="../notesSlides/notesSlide7.xml"/><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18" Type="http://schemas.openxmlformats.org/officeDocument/2006/relationships/image" Target="../media/image34.png"/><Relationship Id="rId26" Type="http://schemas.openxmlformats.org/officeDocument/2006/relationships/image" Target="../media/image42.svg"/><Relationship Id="rId3" Type="http://schemas.microsoft.com/office/2007/relationships/hdphoto" Target="../media/hdphoto1.wdp"/><Relationship Id="rId21" Type="http://schemas.openxmlformats.org/officeDocument/2006/relationships/image" Target="../media/image37.svg"/><Relationship Id="rId34" Type="http://schemas.openxmlformats.org/officeDocument/2006/relationships/image" Target="../media/image50.svg"/><Relationship Id="rId7" Type="http://schemas.openxmlformats.org/officeDocument/2006/relationships/image" Target="../media/image23.svg"/><Relationship Id="rId12" Type="http://schemas.openxmlformats.org/officeDocument/2006/relationships/image" Target="../media/image28.png"/><Relationship Id="rId17" Type="http://schemas.openxmlformats.org/officeDocument/2006/relationships/image" Target="../media/image33.svg"/><Relationship Id="rId25" Type="http://schemas.openxmlformats.org/officeDocument/2006/relationships/image" Target="../media/image41.png"/><Relationship Id="rId33" Type="http://schemas.openxmlformats.org/officeDocument/2006/relationships/image" Target="../media/image49.png"/><Relationship Id="rId38" Type="http://schemas.openxmlformats.org/officeDocument/2006/relationships/image" Target="../media/image54.png"/><Relationship Id="rId2" Type="http://schemas.openxmlformats.org/officeDocument/2006/relationships/image" Target="../media/image20.png"/><Relationship Id="rId16" Type="http://schemas.openxmlformats.org/officeDocument/2006/relationships/image" Target="../media/image32.png"/><Relationship Id="rId20" Type="http://schemas.openxmlformats.org/officeDocument/2006/relationships/image" Target="../media/image36.png"/><Relationship Id="rId29" Type="http://schemas.openxmlformats.org/officeDocument/2006/relationships/image" Target="../media/image45.png"/><Relationship Id="rId1" Type="http://schemas.openxmlformats.org/officeDocument/2006/relationships/slideLayout" Target="../slideLayouts/slideLayout19.xml"/><Relationship Id="rId6" Type="http://schemas.openxmlformats.org/officeDocument/2006/relationships/image" Target="../media/image22.png"/><Relationship Id="rId11" Type="http://schemas.openxmlformats.org/officeDocument/2006/relationships/image" Target="../media/image27.svg"/><Relationship Id="rId24" Type="http://schemas.openxmlformats.org/officeDocument/2006/relationships/image" Target="../media/image40.png"/><Relationship Id="rId32" Type="http://schemas.openxmlformats.org/officeDocument/2006/relationships/image" Target="../media/image48.svg"/><Relationship Id="rId37" Type="http://schemas.openxmlformats.org/officeDocument/2006/relationships/image" Target="../media/image53.svg"/><Relationship Id="rId5" Type="http://schemas.openxmlformats.org/officeDocument/2006/relationships/image" Target="../media/image21.png"/><Relationship Id="rId15" Type="http://schemas.openxmlformats.org/officeDocument/2006/relationships/image" Target="../media/image31.svg"/><Relationship Id="rId23" Type="http://schemas.openxmlformats.org/officeDocument/2006/relationships/image" Target="../media/image39.svg"/><Relationship Id="rId28" Type="http://schemas.openxmlformats.org/officeDocument/2006/relationships/image" Target="../media/image44.svg"/><Relationship Id="rId36" Type="http://schemas.openxmlformats.org/officeDocument/2006/relationships/image" Target="../media/image52.png"/><Relationship Id="rId10" Type="http://schemas.openxmlformats.org/officeDocument/2006/relationships/image" Target="../media/image26.png"/><Relationship Id="rId19" Type="http://schemas.openxmlformats.org/officeDocument/2006/relationships/image" Target="../media/image35.svg"/><Relationship Id="rId31" Type="http://schemas.openxmlformats.org/officeDocument/2006/relationships/image" Target="../media/image47.png"/><Relationship Id="rId4" Type="http://schemas.openxmlformats.org/officeDocument/2006/relationships/hyperlink" Target="https://futurism.com/scientists-discover-massive-ocean-near-earths-core3657686" TargetMode="External"/><Relationship Id="rId9" Type="http://schemas.openxmlformats.org/officeDocument/2006/relationships/image" Target="../media/image25.svg"/><Relationship Id="rId14" Type="http://schemas.openxmlformats.org/officeDocument/2006/relationships/image" Target="../media/image30.png"/><Relationship Id="rId22" Type="http://schemas.openxmlformats.org/officeDocument/2006/relationships/image" Target="../media/image38.png"/><Relationship Id="rId27" Type="http://schemas.openxmlformats.org/officeDocument/2006/relationships/image" Target="../media/image43.png"/><Relationship Id="rId30" Type="http://schemas.openxmlformats.org/officeDocument/2006/relationships/image" Target="../media/image46.svg"/><Relationship Id="rId35"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png"/></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2.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101B48-9F0B-0145-B4A8-58486BB2842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4466" y="-1591398"/>
            <a:ext cx="13691993" cy="10040796"/>
          </a:xfrm>
          <a:prstGeom prst="rect">
            <a:avLst/>
          </a:prstGeom>
        </p:spPr>
      </p:pic>
      <p:sp>
        <p:nvSpPr>
          <p:cNvPr id="15" name="Rectangle 14">
            <a:extLst>
              <a:ext uri="{FF2B5EF4-FFF2-40B4-BE49-F238E27FC236}">
                <a16:creationId xmlns:a16="http://schemas.microsoft.com/office/drawing/2014/main" id="{1FA67031-4F96-144E-ABD9-DE138E788C90}"/>
              </a:ext>
            </a:extLst>
          </p:cNvPr>
          <p:cNvSpPr/>
          <p:nvPr/>
        </p:nvSpPr>
        <p:spPr>
          <a:xfrm>
            <a:off x="2133149" y="5745664"/>
            <a:ext cx="7925695" cy="502766"/>
          </a:xfrm>
          <a:prstGeom prst="rect">
            <a:avLst/>
          </a:prstGeom>
        </p:spPr>
        <p:txBody>
          <a:bodyPr wrap="square" anchor="t">
            <a:spAutoFit/>
          </a:bodyPr>
          <a:lstStyle/>
          <a:p>
            <a:pPr algn="ctr"/>
            <a:endParaRPr lang="en-US" sz="2667" b="1">
              <a:solidFill>
                <a:schemeClr val="bg1"/>
              </a:solidFill>
            </a:endParaRPr>
          </a:p>
        </p:txBody>
      </p:sp>
      <p:sp>
        <p:nvSpPr>
          <p:cNvPr id="7" name="Slide Number Placeholder 4">
            <a:extLst>
              <a:ext uri="{FF2B5EF4-FFF2-40B4-BE49-F238E27FC236}">
                <a16:creationId xmlns:a16="http://schemas.microsoft.com/office/drawing/2014/main" id="{A7080136-B442-494F-B31E-F5F7458D7004}"/>
              </a:ext>
            </a:extLst>
          </p:cNvPr>
          <p:cNvSpPr txBox="1">
            <a:spLocks/>
          </p:cNvSpPr>
          <p:nvPr/>
        </p:nvSpPr>
        <p:spPr>
          <a:xfrm>
            <a:off x="0" y="5953125"/>
            <a:ext cx="12191999" cy="914400"/>
          </a:xfrm>
          <a:prstGeom prst="rect">
            <a:avLst/>
          </a:prstGeom>
          <a:solidFill>
            <a:schemeClr val="tx1">
              <a:alpha val="50000"/>
            </a:schemeClr>
          </a:solidFill>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Monserrat"/>
              <a:ea typeface="Cambria" panose="02040503050406030204" pitchFamily="18" charset="0"/>
              <a:cs typeface="+mn-cs"/>
            </a:endParaRPr>
          </a:p>
        </p:txBody>
      </p:sp>
      <p:sp>
        <p:nvSpPr>
          <p:cNvPr id="10" name="Subtitle 2">
            <a:extLst>
              <a:ext uri="{FF2B5EF4-FFF2-40B4-BE49-F238E27FC236}">
                <a16:creationId xmlns:a16="http://schemas.microsoft.com/office/drawing/2014/main" id="{945E0DC7-FA15-488F-820D-A58AAD6C4DC3}"/>
              </a:ext>
            </a:extLst>
          </p:cNvPr>
          <p:cNvSpPr txBox="1">
            <a:spLocks/>
          </p:cNvSpPr>
          <p:nvPr/>
        </p:nvSpPr>
        <p:spPr>
          <a:xfrm>
            <a:off x="8267970" y="6326226"/>
            <a:ext cx="3574571" cy="531774"/>
          </a:xfrm>
          <a:prstGeom prst="rect">
            <a:avLst/>
          </a:prstGeom>
        </p:spPr>
        <p:txBody>
          <a:bodyPr vert="horz" lIns="91440" tIns="45720" rIns="91440" bIns="45720" rtlCol="0">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endParaRPr kumimoji="0" lang="en-US" sz="1800" b="0" i="0" u="none" strike="noStrike" kern="1200" cap="none" spc="0" normalizeH="0" baseline="0" noProof="0">
              <a:ln>
                <a:noFill/>
              </a:ln>
              <a:solidFill>
                <a:prstClr val="white"/>
              </a:solidFill>
              <a:effectLst/>
              <a:uLnTx/>
              <a:uFillTx/>
              <a:latin typeface="Avenir Next LT Pro" panose="020B0504020202020204" pitchFamily="34" charset="0"/>
              <a:ea typeface="+mn-ea"/>
              <a:cs typeface="+mn-cs"/>
            </a:endParaRPr>
          </a:p>
        </p:txBody>
      </p:sp>
      <p:cxnSp>
        <p:nvCxnSpPr>
          <p:cNvPr id="11" name="Google Shape;67;p14">
            <a:extLst>
              <a:ext uri="{FF2B5EF4-FFF2-40B4-BE49-F238E27FC236}">
                <a16:creationId xmlns:a16="http://schemas.microsoft.com/office/drawing/2014/main" id="{5E0ED856-E427-4121-AE05-0FDB07BDF690}"/>
              </a:ext>
            </a:extLst>
          </p:cNvPr>
          <p:cNvCxnSpPr>
            <a:cxnSpLocks/>
          </p:cNvCxnSpPr>
          <p:nvPr/>
        </p:nvCxnSpPr>
        <p:spPr>
          <a:xfrm>
            <a:off x="2844800" y="6162409"/>
            <a:ext cx="8948976" cy="0"/>
          </a:xfrm>
          <a:prstGeom prst="straightConnector1">
            <a:avLst/>
          </a:prstGeom>
          <a:noFill/>
          <a:ln w="38100" cap="flat" cmpd="sng">
            <a:solidFill>
              <a:srgbClr val="FFC000"/>
            </a:solidFill>
            <a:prstDash val="solid"/>
            <a:round/>
            <a:headEnd type="none" w="med" len="med"/>
            <a:tailEnd type="none" w="med" len="med"/>
          </a:ln>
        </p:spPr>
      </p:cxnSp>
      <p:sp>
        <p:nvSpPr>
          <p:cNvPr id="12" name="TextBox 5">
            <a:extLst>
              <a:ext uri="{FF2B5EF4-FFF2-40B4-BE49-F238E27FC236}">
                <a16:creationId xmlns:a16="http://schemas.microsoft.com/office/drawing/2014/main" id="{DE1ACF17-BB97-48D8-9036-640F3BD1C4C2}"/>
              </a:ext>
            </a:extLst>
          </p:cNvPr>
          <p:cNvSpPr txBox="1"/>
          <p:nvPr/>
        </p:nvSpPr>
        <p:spPr>
          <a:xfrm>
            <a:off x="4671526" y="6212863"/>
            <a:ext cx="7122249" cy="584775"/>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defRPr/>
            </a:pPr>
            <a:r>
              <a:rPr lang="en-US" sz="1600" dirty="0">
                <a:solidFill>
                  <a:schemeClr val="bg1"/>
                </a:solidFill>
                <a:latin typeface="Avenir Next LT Pro"/>
                <a:cs typeface="Calibri"/>
              </a:rPr>
              <a:t>Suva, Fiji - 27</a:t>
            </a:r>
            <a:r>
              <a:rPr lang="en-US" sz="1600" baseline="30000" dirty="0">
                <a:solidFill>
                  <a:schemeClr val="bg1"/>
                </a:solidFill>
                <a:latin typeface="Avenir Next LT Pro"/>
                <a:cs typeface="Calibri"/>
              </a:rPr>
              <a:t>th</a:t>
            </a:r>
            <a:r>
              <a:rPr lang="en-US" sz="1600" dirty="0">
                <a:solidFill>
                  <a:schemeClr val="bg1"/>
                </a:solidFill>
                <a:latin typeface="Avenir Next LT Pro"/>
                <a:cs typeface="Calibri"/>
              </a:rPr>
              <a:t> November 2023</a:t>
            </a:r>
          </a:p>
          <a:p>
            <a:pPr algn="r">
              <a:defRPr/>
            </a:pPr>
            <a:r>
              <a:rPr lang="en-US" sz="1600" dirty="0">
                <a:solidFill>
                  <a:schemeClr val="bg1"/>
                </a:solidFill>
                <a:latin typeface="Avenir Next LT Pro"/>
                <a:cs typeface="Calibri"/>
              </a:rPr>
              <a:t>Lorant Czaran,  czaran@un.org </a:t>
            </a:r>
          </a:p>
        </p:txBody>
      </p:sp>
      <p:pic>
        <p:nvPicPr>
          <p:cNvPr id="13" name="Picture 10" descr="A picture containing object&#10;&#10;Description automatically generated">
            <a:extLst>
              <a:ext uri="{FF2B5EF4-FFF2-40B4-BE49-F238E27FC236}">
                <a16:creationId xmlns:a16="http://schemas.microsoft.com/office/drawing/2014/main" id="{78FF2CFA-2D68-4E9C-AAA8-F750737453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2459" y="6058552"/>
            <a:ext cx="3504602" cy="615162"/>
          </a:xfrm>
          <a:prstGeom prst="rect">
            <a:avLst/>
          </a:prstGeom>
        </p:spPr>
      </p:pic>
      <p:sp>
        <p:nvSpPr>
          <p:cNvPr id="16" name="Slide Number Placeholder 4">
            <a:extLst>
              <a:ext uri="{FF2B5EF4-FFF2-40B4-BE49-F238E27FC236}">
                <a16:creationId xmlns:a16="http://schemas.microsoft.com/office/drawing/2014/main" id="{254A7FC3-CD38-4692-B278-1D9B681892FE}"/>
              </a:ext>
            </a:extLst>
          </p:cNvPr>
          <p:cNvSpPr txBox="1">
            <a:spLocks/>
          </p:cNvSpPr>
          <p:nvPr/>
        </p:nvSpPr>
        <p:spPr>
          <a:xfrm>
            <a:off x="-4" y="838672"/>
            <a:ext cx="12191999" cy="2844887"/>
          </a:xfrm>
          <a:prstGeom prst="rect">
            <a:avLst/>
          </a:prstGeom>
          <a:solidFill>
            <a:schemeClr val="tx1">
              <a:alpha val="50000"/>
            </a:schemeClr>
          </a:solidFill>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Monserrat"/>
              <a:ea typeface="Cambria" panose="02040503050406030204" pitchFamily="18" charset="0"/>
              <a:cs typeface="+mn-cs"/>
            </a:endParaRPr>
          </a:p>
        </p:txBody>
      </p:sp>
      <p:sp>
        <p:nvSpPr>
          <p:cNvPr id="17" name="Rectangle 16">
            <a:extLst>
              <a:ext uri="{FF2B5EF4-FFF2-40B4-BE49-F238E27FC236}">
                <a16:creationId xmlns:a16="http://schemas.microsoft.com/office/drawing/2014/main" id="{CA0A10C1-8190-4A5E-BF92-29D3BA55046D}"/>
              </a:ext>
            </a:extLst>
          </p:cNvPr>
          <p:cNvSpPr/>
          <p:nvPr/>
        </p:nvSpPr>
        <p:spPr>
          <a:xfrm>
            <a:off x="144345" y="272207"/>
            <a:ext cx="12192000" cy="3046988"/>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br>
              <a:rPr lang="en-US" sz="4800" b="0" i="0" u="none" strike="noStrike" baseline="0" dirty="0">
                <a:solidFill>
                  <a:schemeClr val="bg1"/>
                </a:solidFill>
              </a:rPr>
            </a:br>
            <a:r>
              <a:rPr lang="en-US" sz="4800" b="0" i="0" u="none" strike="noStrike" baseline="0" dirty="0">
                <a:solidFill>
                  <a:schemeClr val="bg1"/>
                </a:solidFill>
              </a:rPr>
              <a:t>The UN-SPIDER </a:t>
            </a:r>
            <a:r>
              <a:rPr lang="en-US" sz="4800" b="0" i="0" u="none" strike="noStrike" baseline="0" dirty="0" err="1">
                <a:solidFill>
                  <a:schemeClr val="bg1"/>
                </a:solidFill>
              </a:rPr>
              <a:t>Programme</a:t>
            </a:r>
            <a:r>
              <a:rPr lang="en-US" sz="4800" b="0" i="0" u="none" strike="noStrike" baseline="0" dirty="0">
                <a:solidFill>
                  <a:schemeClr val="bg1"/>
                </a:solidFill>
              </a:rPr>
              <a:t> - Facilitating Access to Satellite Technologies and Data for Disaster Risk Reduction and Early Warning</a:t>
            </a:r>
            <a:endParaRPr lang="en-GB" sz="4800" dirty="0">
              <a:solidFill>
                <a:schemeClr val="bg1"/>
              </a:solidFill>
              <a:effectLst/>
              <a:latin typeface="Calibri" panose="020F0502020204030204" pitchFamily="34" charset="0"/>
              <a:ea typeface="DengXian" panose="02010600030101010101" pitchFamily="2" charset="-122"/>
            </a:endParaRPr>
          </a:p>
        </p:txBody>
      </p:sp>
      <p:cxnSp>
        <p:nvCxnSpPr>
          <p:cNvPr id="18" name="Straight Connector 17">
            <a:extLst>
              <a:ext uri="{FF2B5EF4-FFF2-40B4-BE49-F238E27FC236}">
                <a16:creationId xmlns:a16="http://schemas.microsoft.com/office/drawing/2014/main" id="{7B64DDE4-8E97-420E-B375-4D4773D31FCA}"/>
              </a:ext>
            </a:extLst>
          </p:cNvPr>
          <p:cNvCxnSpPr>
            <a:cxnSpLocks/>
          </p:cNvCxnSpPr>
          <p:nvPr/>
        </p:nvCxnSpPr>
        <p:spPr>
          <a:xfrm>
            <a:off x="406353" y="762523"/>
            <a:ext cx="11520202" cy="0"/>
          </a:xfrm>
          <a:prstGeom prst="line">
            <a:avLst/>
          </a:prstGeom>
          <a:ln w="101600" cmpd="dbl">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126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8298EA-DF0A-B03E-DD61-6D98637B83A3}"/>
              </a:ext>
            </a:extLst>
          </p:cNvPr>
          <p:cNvPicPr>
            <a:picLocks noChangeAspect="1"/>
          </p:cNvPicPr>
          <p:nvPr/>
        </p:nvPicPr>
        <p:blipFill>
          <a:blip r:embed="rId2"/>
          <a:stretch>
            <a:fillRect/>
          </a:stretch>
        </p:blipFill>
        <p:spPr>
          <a:xfrm>
            <a:off x="579827" y="1257012"/>
            <a:ext cx="9004763" cy="5600988"/>
          </a:xfrm>
          <a:prstGeom prst="rect">
            <a:avLst/>
          </a:prstGeom>
        </p:spPr>
      </p:pic>
    </p:spTree>
    <p:extLst>
      <p:ext uri="{BB962C8B-B14F-4D97-AF65-F5344CB8AC3E}">
        <p14:creationId xmlns:p14="http://schemas.microsoft.com/office/powerpoint/2010/main" val="2514171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92C5E361-B0DF-9862-0441-D09C2D4CA525}"/>
              </a:ext>
            </a:extLst>
          </p:cNvPr>
          <p:cNvPicPr>
            <a:picLocks noChangeAspect="1"/>
          </p:cNvPicPr>
          <p:nvPr/>
        </p:nvPicPr>
        <p:blipFill>
          <a:blip r:embed="rId2">
            <a:extLst>
              <a:ext uri="{28A0092B-C50C-407E-A947-70E740481C1C}">
                <a14:useLocalDpi xmlns:a14="http://schemas.microsoft.com/office/drawing/2010/main" val="0"/>
              </a:ext>
            </a:extLst>
          </a:blip>
          <a:srcRect t="15" b="15"/>
          <a:stretch/>
        </p:blipFill>
        <p:spPr>
          <a:xfrm>
            <a:off x="439116" y="1156401"/>
            <a:ext cx="11997668" cy="5658732"/>
          </a:xfrm>
          <a:custGeom>
            <a:avLst/>
            <a:gdLst/>
            <a:ahLst/>
            <a:cxnLst/>
            <a:rect l="l" t="t" r="r" b="b"/>
            <a:pathLst>
              <a:path w="5414116" h="2553582">
                <a:moveTo>
                  <a:pt x="158526" y="1316979"/>
                </a:moveTo>
                <a:lnTo>
                  <a:pt x="156754" y="1330318"/>
                </a:lnTo>
                <a:lnTo>
                  <a:pt x="150357" y="1343402"/>
                </a:lnTo>
                <a:cubicBezTo>
                  <a:pt x="148595" y="1346671"/>
                  <a:pt x="147784" y="1347597"/>
                  <a:pt x="148224" y="1345403"/>
                </a:cubicBezTo>
                <a:cubicBezTo>
                  <a:pt x="148536" y="1343890"/>
                  <a:pt x="150150" y="1339188"/>
                  <a:pt x="152759" y="1332109"/>
                </a:cubicBezTo>
                <a:close/>
                <a:moveTo>
                  <a:pt x="183999" y="1247985"/>
                </a:moveTo>
                <a:lnTo>
                  <a:pt x="185425" y="1249095"/>
                </a:lnTo>
                <a:lnTo>
                  <a:pt x="177909" y="1267545"/>
                </a:lnTo>
                <a:cubicBezTo>
                  <a:pt x="172543" y="1280910"/>
                  <a:pt x="167559" y="1293511"/>
                  <a:pt x="163267" y="1304542"/>
                </a:cubicBezTo>
                <a:lnTo>
                  <a:pt x="158526" y="1316979"/>
                </a:lnTo>
                <a:lnTo>
                  <a:pt x="160096" y="1305161"/>
                </a:lnTo>
                <a:cubicBezTo>
                  <a:pt x="166154" y="1273946"/>
                  <a:pt x="174799" y="1251295"/>
                  <a:pt x="183999" y="1247985"/>
                </a:cubicBezTo>
                <a:close/>
                <a:moveTo>
                  <a:pt x="2747400" y="406"/>
                </a:moveTo>
                <a:cubicBezTo>
                  <a:pt x="3035071" y="-4281"/>
                  <a:pt x="3341945" y="31161"/>
                  <a:pt x="3649095" y="133697"/>
                </a:cubicBezTo>
                <a:cubicBezTo>
                  <a:pt x="3849864" y="200721"/>
                  <a:pt x="4603144" y="576730"/>
                  <a:pt x="4698157" y="641897"/>
                </a:cubicBezTo>
                <a:cubicBezTo>
                  <a:pt x="4795794" y="709015"/>
                  <a:pt x="4865356" y="805949"/>
                  <a:pt x="4969229" y="864848"/>
                </a:cubicBezTo>
                <a:cubicBezTo>
                  <a:pt x="5024230" y="895855"/>
                  <a:pt x="5072076" y="940214"/>
                  <a:pt x="5031717" y="1024948"/>
                </a:cubicBezTo>
                <a:cubicBezTo>
                  <a:pt x="5020170" y="1048963"/>
                  <a:pt x="5029183" y="1072811"/>
                  <a:pt x="5057014" y="1071682"/>
                </a:cubicBezTo>
                <a:cubicBezTo>
                  <a:pt x="5109680" y="1069387"/>
                  <a:pt x="5118666" y="1110271"/>
                  <a:pt x="5135838" y="1143392"/>
                </a:cubicBezTo>
                <a:cubicBezTo>
                  <a:pt x="5166252" y="1202027"/>
                  <a:pt x="5193622" y="1263285"/>
                  <a:pt x="5266156" y="1289064"/>
                </a:cubicBezTo>
                <a:cubicBezTo>
                  <a:pt x="5238324" y="1323279"/>
                  <a:pt x="5215649" y="1311585"/>
                  <a:pt x="5195858" y="1298567"/>
                </a:cubicBezTo>
                <a:cubicBezTo>
                  <a:pt x="5143669" y="1263879"/>
                  <a:pt x="5093474" y="1226987"/>
                  <a:pt x="5041179" y="1192607"/>
                </a:cubicBezTo>
                <a:cubicBezTo>
                  <a:pt x="5007224" y="1170236"/>
                  <a:pt x="4975133" y="1142623"/>
                  <a:pt x="4918135" y="1145234"/>
                </a:cubicBezTo>
                <a:cubicBezTo>
                  <a:pt x="4935797" y="1231274"/>
                  <a:pt x="5007025" y="1262427"/>
                  <a:pt x="5060171" y="1300349"/>
                </a:cubicBezTo>
                <a:cubicBezTo>
                  <a:pt x="5126536" y="1347737"/>
                  <a:pt x="5152263" y="1413621"/>
                  <a:pt x="5184421" y="1487704"/>
                </a:cubicBezTo>
                <a:cubicBezTo>
                  <a:pt x="5122415" y="1489134"/>
                  <a:pt x="5103753" y="1435610"/>
                  <a:pt x="5058648" y="1427657"/>
                </a:cubicBezTo>
                <a:cubicBezTo>
                  <a:pt x="5053296" y="1435084"/>
                  <a:pt x="5045346" y="1445577"/>
                  <a:pt x="5045794" y="1446015"/>
                </a:cubicBezTo>
                <a:cubicBezTo>
                  <a:pt x="5106451" y="1496737"/>
                  <a:pt x="5117537" y="1568193"/>
                  <a:pt x="5101767" y="1647359"/>
                </a:cubicBezTo>
                <a:cubicBezTo>
                  <a:pt x="5093584" y="1688209"/>
                  <a:pt x="5115626" y="1706770"/>
                  <a:pt x="5135030" y="1731061"/>
                </a:cubicBezTo>
                <a:cubicBezTo>
                  <a:pt x="5203090" y="1816944"/>
                  <a:pt x="5278566" y="1897224"/>
                  <a:pt x="5321944" y="2003361"/>
                </a:cubicBezTo>
                <a:cubicBezTo>
                  <a:pt x="5239878" y="1971324"/>
                  <a:pt x="5191106" y="1897335"/>
                  <a:pt x="5107240" y="1850840"/>
                </a:cubicBezTo>
                <a:cubicBezTo>
                  <a:pt x="5146549" y="1965041"/>
                  <a:pt x="5224816" y="2036621"/>
                  <a:pt x="5290952" y="2116036"/>
                </a:cubicBezTo>
                <a:cubicBezTo>
                  <a:pt x="5321198" y="2152238"/>
                  <a:pt x="5345753" y="2195120"/>
                  <a:pt x="5388446" y="2220887"/>
                </a:cubicBezTo>
                <a:cubicBezTo>
                  <a:pt x="5403552" y="2230128"/>
                  <a:pt x="5428090" y="2247608"/>
                  <a:pt x="5403992" y="2273010"/>
                </a:cubicBezTo>
                <a:cubicBezTo>
                  <a:pt x="5383871" y="2294002"/>
                  <a:pt x="5363583" y="2281535"/>
                  <a:pt x="5345240" y="2269525"/>
                </a:cubicBezTo>
                <a:cubicBezTo>
                  <a:pt x="5301305" y="2240459"/>
                  <a:pt x="5249677" y="2227961"/>
                  <a:pt x="5181971" y="2212341"/>
                </a:cubicBezTo>
                <a:cubicBezTo>
                  <a:pt x="5210776" y="2304349"/>
                  <a:pt x="5323140" y="2305426"/>
                  <a:pt x="5342451" y="2399541"/>
                </a:cubicBezTo>
                <a:cubicBezTo>
                  <a:pt x="5276493" y="2399374"/>
                  <a:pt x="5240279" y="2358756"/>
                  <a:pt x="5193127" y="2341296"/>
                </a:cubicBezTo>
                <a:cubicBezTo>
                  <a:pt x="5150483" y="2325566"/>
                  <a:pt x="5134316" y="2337131"/>
                  <a:pt x="5128778" y="2384953"/>
                </a:cubicBezTo>
                <a:cubicBezTo>
                  <a:pt x="5120098" y="2459440"/>
                  <a:pt x="5082689" y="2490060"/>
                  <a:pt x="5024779" y="2455361"/>
                </a:cubicBezTo>
                <a:cubicBezTo>
                  <a:pt x="4971160" y="2423009"/>
                  <a:pt x="4955618" y="2448088"/>
                  <a:pt x="4957119" y="2492221"/>
                </a:cubicBezTo>
                <a:cubicBezTo>
                  <a:pt x="4957659" y="2508307"/>
                  <a:pt x="4955422" y="2522819"/>
                  <a:pt x="4951208" y="2536243"/>
                </a:cubicBezTo>
                <a:lnTo>
                  <a:pt x="4942986" y="2553582"/>
                </a:lnTo>
                <a:lnTo>
                  <a:pt x="0" y="2553582"/>
                </a:lnTo>
                <a:lnTo>
                  <a:pt x="10415" y="2540282"/>
                </a:lnTo>
                <a:cubicBezTo>
                  <a:pt x="21321" y="2529317"/>
                  <a:pt x="34083" y="2520126"/>
                  <a:pt x="50390" y="2514109"/>
                </a:cubicBezTo>
                <a:cubicBezTo>
                  <a:pt x="60150" y="2510393"/>
                  <a:pt x="69288" y="2504190"/>
                  <a:pt x="78593" y="2498362"/>
                </a:cubicBezTo>
                <a:cubicBezTo>
                  <a:pt x="79663" y="2490260"/>
                  <a:pt x="77016" y="2483287"/>
                  <a:pt x="68604" y="2478966"/>
                </a:cubicBezTo>
                <a:cubicBezTo>
                  <a:pt x="15119" y="2451323"/>
                  <a:pt x="33815" y="2412284"/>
                  <a:pt x="51592" y="2367344"/>
                </a:cubicBezTo>
                <a:cubicBezTo>
                  <a:pt x="73482" y="2311677"/>
                  <a:pt x="117178" y="2293901"/>
                  <a:pt x="167239" y="2281968"/>
                </a:cubicBezTo>
                <a:cubicBezTo>
                  <a:pt x="184333" y="2277976"/>
                  <a:pt x="204809" y="2283134"/>
                  <a:pt x="218700" y="2261009"/>
                </a:cubicBezTo>
                <a:cubicBezTo>
                  <a:pt x="202945" y="2233233"/>
                  <a:pt x="167661" y="2244301"/>
                  <a:pt x="144260" y="2232104"/>
                </a:cubicBezTo>
                <a:cubicBezTo>
                  <a:pt x="124982" y="2221882"/>
                  <a:pt x="89225" y="2216464"/>
                  <a:pt x="132450" y="2182200"/>
                </a:cubicBezTo>
                <a:cubicBezTo>
                  <a:pt x="145069" y="2172139"/>
                  <a:pt x="138401" y="2161211"/>
                  <a:pt x="128269" y="2157485"/>
                </a:cubicBezTo>
                <a:cubicBezTo>
                  <a:pt x="45771" y="2128357"/>
                  <a:pt x="114856" y="2054401"/>
                  <a:pt x="102768" y="2004430"/>
                </a:cubicBezTo>
                <a:cubicBezTo>
                  <a:pt x="99143" y="1990876"/>
                  <a:pt x="114661" y="1971808"/>
                  <a:pt x="128485" y="1969383"/>
                </a:cubicBezTo>
                <a:cubicBezTo>
                  <a:pt x="216478" y="1953355"/>
                  <a:pt x="255260" y="1875600"/>
                  <a:pt x="316632" y="1814867"/>
                </a:cubicBezTo>
                <a:cubicBezTo>
                  <a:pt x="286607" y="1778049"/>
                  <a:pt x="240843" y="1760915"/>
                  <a:pt x="204084" y="1732869"/>
                </a:cubicBezTo>
                <a:cubicBezTo>
                  <a:pt x="165873" y="1703815"/>
                  <a:pt x="170805" y="1689937"/>
                  <a:pt x="227085" y="1644378"/>
                </a:cubicBezTo>
                <a:cubicBezTo>
                  <a:pt x="135002" y="1609983"/>
                  <a:pt x="135002" y="1609983"/>
                  <a:pt x="194840" y="1531510"/>
                </a:cubicBezTo>
                <a:cubicBezTo>
                  <a:pt x="155738" y="1518118"/>
                  <a:pt x="147268" y="1431235"/>
                  <a:pt x="153201" y="1357062"/>
                </a:cubicBezTo>
                <a:lnTo>
                  <a:pt x="156754" y="1330318"/>
                </a:lnTo>
                <a:lnTo>
                  <a:pt x="158203" y="1327353"/>
                </a:lnTo>
                <a:cubicBezTo>
                  <a:pt x="164944" y="1313010"/>
                  <a:pt x="174305" y="1292418"/>
                  <a:pt x="183908" y="1271808"/>
                </a:cubicBezTo>
                <a:lnTo>
                  <a:pt x="192178" y="1254359"/>
                </a:lnTo>
                <a:lnTo>
                  <a:pt x="197963" y="1258870"/>
                </a:lnTo>
                <a:cubicBezTo>
                  <a:pt x="201319" y="1265759"/>
                  <a:pt x="204343" y="1269123"/>
                  <a:pt x="207082" y="1270177"/>
                </a:cubicBezTo>
                <a:cubicBezTo>
                  <a:pt x="215301" y="1273335"/>
                  <a:pt x="220953" y="1255680"/>
                  <a:pt x="225258" y="1249926"/>
                </a:cubicBezTo>
                <a:cubicBezTo>
                  <a:pt x="239225" y="1231830"/>
                  <a:pt x="229470" y="1215162"/>
                  <a:pt x="225383" y="1197822"/>
                </a:cubicBezTo>
                <a:cubicBezTo>
                  <a:pt x="223809" y="1191435"/>
                  <a:pt x="212069" y="1213060"/>
                  <a:pt x="198195" y="1241661"/>
                </a:cubicBezTo>
                <a:lnTo>
                  <a:pt x="192178" y="1254359"/>
                </a:lnTo>
                <a:lnTo>
                  <a:pt x="185425" y="1249095"/>
                </a:lnTo>
                <a:lnTo>
                  <a:pt x="194847" y="1225969"/>
                </a:lnTo>
                <a:cubicBezTo>
                  <a:pt x="218144" y="1169629"/>
                  <a:pt x="242658" y="1113997"/>
                  <a:pt x="248781" y="1110761"/>
                </a:cubicBezTo>
                <a:cubicBezTo>
                  <a:pt x="313786" y="1076283"/>
                  <a:pt x="321395" y="965784"/>
                  <a:pt x="418181" y="974220"/>
                </a:cubicBezTo>
                <a:cubicBezTo>
                  <a:pt x="461819" y="977818"/>
                  <a:pt x="495215" y="944914"/>
                  <a:pt x="532987" y="931088"/>
                </a:cubicBezTo>
                <a:cubicBezTo>
                  <a:pt x="664440" y="883526"/>
                  <a:pt x="768295" y="806734"/>
                  <a:pt x="846702" y="686183"/>
                </a:cubicBezTo>
                <a:cubicBezTo>
                  <a:pt x="868484" y="652881"/>
                  <a:pt x="913166" y="632329"/>
                  <a:pt x="946487" y="606427"/>
                </a:cubicBezTo>
                <a:cubicBezTo>
                  <a:pt x="943857" y="580742"/>
                  <a:pt x="867909" y="616319"/>
                  <a:pt x="909859" y="561037"/>
                </a:cubicBezTo>
                <a:cubicBezTo>
                  <a:pt x="941546" y="519374"/>
                  <a:pt x="991572" y="500749"/>
                  <a:pt x="1038549" y="483076"/>
                </a:cubicBezTo>
                <a:cubicBezTo>
                  <a:pt x="1092404" y="463016"/>
                  <a:pt x="1148626" y="449861"/>
                  <a:pt x="1187871" y="397948"/>
                </a:cubicBezTo>
                <a:cubicBezTo>
                  <a:pt x="1194206" y="389666"/>
                  <a:pt x="1884389" y="14461"/>
                  <a:pt x="2747400" y="406"/>
                </a:cubicBezTo>
                <a:close/>
              </a:path>
            </a:pathLst>
          </a:custGeom>
        </p:spPr>
      </p:pic>
      <p:sp>
        <p:nvSpPr>
          <p:cNvPr id="2" name="Title 1">
            <a:extLst>
              <a:ext uri="{FF2B5EF4-FFF2-40B4-BE49-F238E27FC236}">
                <a16:creationId xmlns:a16="http://schemas.microsoft.com/office/drawing/2014/main" id="{71F3D3E8-57A2-B84E-6B98-F451FF4CF4BA}"/>
              </a:ext>
            </a:extLst>
          </p:cNvPr>
          <p:cNvSpPr>
            <a:spLocks noGrp="1"/>
          </p:cNvSpPr>
          <p:nvPr>
            <p:ph type="title"/>
          </p:nvPr>
        </p:nvSpPr>
        <p:spPr>
          <a:xfrm>
            <a:off x="139936" y="960838"/>
            <a:ext cx="2441359" cy="2113056"/>
          </a:xfrm>
        </p:spPr>
        <p:txBody>
          <a:bodyPr/>
          <a:lstStyle/>
          <a:p>
            <a:r>
              <a:rPr lang="en-US" sz="2400" b="0" dirty="0">
                <a:solidFill>
                  <a:schemeClr val="tx1">
                    <a:lumMod val="50000"/>
                    <a:lumOff val="50000"/>
                  </a:schemeClr>
                </a:solidFill>
                <a:latin typeface="+mn-lt"/>
              </a:rPr>
              <a:t>(voluntary) Regional Support Offices</a:t>
            </a:r>
            <a:br>
              <a:rPr lang="en-US" sz="2400" b="0" dirty="0">
                <a:solidFill>
                  <a:schemeClr val="tx1">
                    <a:lumMod val="50000"/>
                    <a:lumOff val="50000"/>
                  </a:schemeClr>
                </a:solidFill>
                <a:latin typeface="+mn-lt"/>
              </a:rPr>
            </a:br>
            <a:r>
              <a:rPr lang="en-US" sz="2400" b="0" dirty="0">
                <a:solidFill>
                  <a:schemeClr val="tx1">
                    <a:lumMod val="50000"/>
                    <a:lumOff val="50000"/>
                  </a:schemeClr>
                </a:solidFill>
                <a:latin typeface="+mn-lt"/>
              </a:rPr>
              <a:t>to </a:t>
            </a:r>
            <a:br>
              <a:rPr lang="en-US" sz="2400" b="0" dirty="0">
                <a:solidFill>
                  <a:schemeClr val="tx1">
                    <a:lumMod val="50000"/>
                    <a:lumOff val="50000"/>
                  </a:schemeClr>
                </a:solidFill>
                <a:latin typeface="+mn-lt"/>
              </a:rPr>
            </a:br>
            <a:r>
              <a:rPr lang="en-US" sz="2400" b="0" dirty="0">
                <a:solidFill>
                  <a:schemeClr val="tx1">
                    <a:lumMod val="50000"/>
                    <a:lumOff val="50000"/>
                  </a:schemeClr>
                </a:solidFill>
                <a:latin typeface="+mn-lt"/>
              </a:rPr>
              <a:t>UN-SPIDER</a:t>
            </a:r>
          </a:p>
        </p:txBody>
      </p:sp>
      <p:sp>
        <p:nvSpPr>
          <p:cNvPr id="4" name="Title 1">
            <a:extLst>
              <a:ext uri="{FF2B5EF4-FFF2-40B4-BE49-F238E27FC236}">
                <a16:creationId xmlns:a16="http://schemas.microsoft.com/office/drawing/2014/main" id="{168DAF73-EDAE-7B52-DC28-7FF0F76FCA0F}"/>
              </a:ext>
            </a:extLst>
          </p:cNvPr>
          <p:cNvSpPr txBox="1">
            <a:spLocks/>
          </p:cNvSpPr>
          <p:nvPr/>
        </p:nvSpPr>
        <p:spPr>
          <a:xfrm>
            <a:off x="219835" y="183556"/>
            <a:ext cx="9599965" cy="9728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mn-lt"/>
              </a:rPr>
              <a:t>UN-SPIDER</a:t>
            </a:r>
            <a:endParaRPr lang="en-GB" sz="3200" b="1" dirty="0">
              <a:solidFill>
                <a:schemeClr val="bg1"/>
              </a:solidFill>
              <a:latin typeface="+mn-lt"/>
              <a:cs typeface="Arial Bold"/>
            </a:endParaRPr>
          </a:p>
        </p:txBody>
      </p:sp>
    </p:spTree>
    <p:extLst>
      <p:ext uri="{BB962C8B-B14F-4D97-AF65-F5344CB8AC3E}">
        <p14:creationId xmlns:p14="http://schemas.microsoft.com/office/powerpoint/2010/main" val="2147270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3D55B-868E-4660-9671-6D75DFC345AA}"/>
              </a:ext>
            </a:extLst>
          </p:cNvPr>
          <p:cNvSpPr>
            <a:spLocks noGrp="1"/>
          </p:cNvSpPr>
          <p:nvPr>
            <p:ph type="title"/>
          </p:nvPr>
        </p:nvSpPr>
        <p:spPr/>
        <p:txBody>
          <a:bodyPr>
            <a:noAutofit/>
          </a:bodyPr>
          <a:lstStyle/>
          <a:p>
            <a:r>
              <a:rPr lang="en-US" sz="3200" b="1" dirty="0">
                <a:solidFill>
                  <a:schemeClr val="bg1"/>
                </a:solidFill>
                <a:latin typeface="+mn-lt"/>
              </a:rPr>
              <a:t>Benefits of Space Technologies</a:t>
            </a:r>
          </a:p>
        </p:txBody>
      </p:sp>
      <p:sp>
        <p:nvSpPr>
          <p:cNvPr id="9" name="Rectangle 8">
            <a:extLst>
              <a:ext uri="{FF2B5EF4-FFF2-40B4-BE49-F238E27FC236}">
                <a16:creationId xmlns:a16="http://schemas.microsoft.com/office/drawing/2014/main" id="{F6332BB8-9820-4DE9-96EB-C6DFC55F3323}"/>
              </a:ext>
            </a:extLst>
          </p:cNvPr>
          <p:cNvSpPr/>
          <p:nvPr/>
        </p:nvSpPr>
        <p:spPr>
          <a:xfrm>
            <a:off x="513467" y="1835031"/>
            <a:ext cx="3342895" cy="457774"/>
          </a:xfrm>
          <a:prstGeom prst="rect">
            <a:avLst/>
          </a:prstGeom>
        </p:spPr>
        <p:txBody>
          <a:bodyPr vert="horz" lIns="91440" tIns="45720" rIns="91440" bIns="45720" rtlCol="0" anchor="t">
            <a:noAutofit/>
          </a:bodyPr>
          <a:lstStyle/>
          <a:p>
            <a:pPr>
              <a:lnSpc>
                <a:spcPct val="90000"/>
              </a:lnSpc>
              <a:spcBef>
                <a:spcPct val="0"/>
              </a:spcBef>
            </a:pPr>
            <a:r>
              <a:rPr lang="en-US" sz="2400" b="1" u="sng" dirty="0">
                <a:solidFill>
                  <a:schemeClr val="accent1">
                    <a:lumMod val="50000"/>
                  </a:schemeClr>
                </a:solidFill>
                <a:cs typeface="Arial" panose="020B0604020202020204" pitchFamily="34" charset="0"/>
              </a:rPr>
              <a:t>Earth observation</a:t>
            </a:r>
            <a:endParaRPr lang="en-IN" sz="2400" b="1" u="sng" dirty="0">
              <a:solidFill>
                <a:schemeClr val="accent1">
                  <a:lumMod val="50000"/>
                </a:schemeClr>
              </a:solidFill>
              <a:cs typeface="Arial" panose="020B0604020202020204" pitchFamily="34" charset="0"/>
            </a:endParaRPr>
          </a:p>
        </p:txBody>
      </p:sp>
      <p:sp>
        <p:nvSpPr>
          <p:cNvPr id="10" name="Rectangle 9">
            <a:extLst>
              <a:ext uri="{FF2B5EF4-FFF2-40B4-BE49-F238E27FC236}">
                <a16:creationId xmlns:a16="http://schemas.microsoft.com/office/drawing/2014/main" id="{FABAC539-AC4C-483B-AE5E-171744A4D6E4}"/>
              </a:ext>
            </a:extLst>
          </p:cNvPr>
          <p:cNvSpPr/>
          <p:nvPr/>
        </p:nvSpPr>
        <p:spPr>
          <a:xfrm>
            <a:off x="523017" y="3852898"/>
            <a:ext cx="2891298" cy="586107"/>
          </a:xfrm>
          <a:prstGeom prst="rect">
            <a:avLst/>
          </a:prstGeom>
        </p:spPr>
        <p:txBody>
          <a:bodyPr vert="horz" lIns="91440" tIns="45720" rIns="91440" bIns="45720" rtlCol="0" anchor="t">
            <a:noAutofit/>
          </a:bodyPr>
          <a:lstStyle/>
          <a:p>
            <a:pPr>
              <a:lnSpc>
                <a:spcPct val="90000"/>
              </a:lnSpc>
              <a:spcBef>
                <a:spcPct val="0"/>
              </a:spcBef>
            </a:pPr>
            <a:r>
              <a:rPr lang="en-US" sz="2400" b="1" dirty="0">
                <a:solidFill>
                  <a:schemeClr val="accent1">
                    <a:lumMod val="50000"/>
                  </a:schemeClr>
                </a:solidFill>
                <a:cs typeface="Arial" panose="020B0604020202020204" pitchFamily="34" charset="0"/>
              </a:rPr>
              <a:t>Global Navigation Satellite Systems (GNSS)</a:t>
            </a:r>
            <a:endParaRPr lang="en-IN" sz="2400" b="1" dirty="0">
              <a:solidFill>
                <a:schemeClr val="accent1">
                  <a:lumMod val="50000"/>
                </a:schemeClr>
              </a:solidFill>
              <a:cs typeface="Arial" panose="020B0604020202020204" pitchFamily="34" charset="0"/>
            </a:endParaRPr>
          </a:p>
        </p:txBody>
      </p:sp>
      <p:sp>
        <p:nvSpPr>
          <p:cNvPr id="13" name="Rectangle 12">
            <a:extLst>
              <a:ext uri="{FF2B5EF4-FFF2-40B4-BE49-F238E27FC236}">
                <a16:creationId xmlns:a16="http://schemas.microsoft.com/office/drawing/2014/main" id="{F8CDD45A-D9F7-4C9A-B753-44A25BB3E498}"/>
              </a:ext>
            </a:extLst>
          </p:cNvPr>
          <p:cNvSpPr/>
          <p:nvPr/>
        </p:nvSpPr>
        <p:spPr>
          <a:xfrm>
            <a:off x="523017" y="2908064"/>
            <a:ext cx="3342895" cy="457774"/>
          </a:xfrm>
          <a:prstGeom prst="rect">
            <a:avLst/>
          </a:prstGeom>
        </p:spPr>
        <p:txBody>
          <a:bodyPr vert="horz" lIns="91440" tIns="45720" rIns="91440" bIns="45720" rtlCol="0" anchor="t">
            <a:noAutofit/>
          </a:bodyPr>
          <a:lstStyle/>
          <a:p>
            <a:pPr>
              <a:lnSpc>
                <a:spcPct val="90000"/>
              </a:lnSpc>
              <a:spcBef>
                <a:spcPct val="0"/>
              </a:spcBef>
            </a:pPr>
            <a:r>
              <a:rPr lang="en-IN" sz="2400" b="1" u="sng" dirty="0">
                <a:solidFill>
                  <a:schemeClr val="accent1">
                    <a:lumMod val="50000"/>
                  </a:schemeClr>
                </a:solidFill>
                <a:cs typeface="Arial" panose="020B0604020202020204" pitchFamily="34" charset="0"/>
              </a:rPr>
              <a:t>Satellite meteorology</a:t>
            </a:r>
          </a:p>
        </p:txBody>
      </p:sp>
      <p:sp>
        <p:nvSpPr>
          <p:cNvPr id="14" name="Rectangle 13">
            <a:extLst>
              <a:ext uri="{FF2B5EF4-FFF2-40B4-BE49-F238E27FC236}">
                <a16:creationId xmlns:a16="http://schemas.microsoft.com/office/drawing/2014/main" id="{3AB30E49-0764-4984-9C46-D2FFC7C1F235}"/>
              </a:ext>
            </a:extLst>
          </p:cNvPr>
          <p:cNvSpPr/>
          <p:nvPr/>
        </p:nvSpPr>
        <p:spPr>
          <a:xfrm>
            <a:off x="513467" y="5402962"/>
            <a:ext cx="2891298" cy="586107"/>
          </a:xfrm>
          <a:prstGeom prst="rect">
            <a:avLst/>
          </a:prstGeom>
        </p:spPr>
        <p:txBody>
          <a:bodyPr vert="horz" lIns="91440" tIns="45720" rIns="91440" bIns="45720" rtlCol="0" anchor="t">
            <a:noAutofit/>
          </a:bodyPr>
          <a:lstStyle/>
          <a:p>
            <a:pPr>
              <a:lnSpc>
                <a:spcPct val="90000"/>
              </a:lnSpc>
              <a:spcBef>
                <a:spcPct val="0"/>
              </a:spcBef>
            </a:pPr>
            <a:r>
              <a:rPr lang="en-US" sz="2400" b="1" dirty="0">
                <a:solidFill>
                  <a:schemeClr val="accent1">
                    <a:lumMod val="50000"/>
                  </a:schemeClr>
                </a:solidFill>
                <a:cs typeface="Arial" panose="020B0604020202020204" pitchFamily="34" charset="0"/>
              </a:rPr>
              <a:t>Satellite communications</a:t>
            </a:r>
            <a:endParaRPr lang="en-IN" sz="2400" b="1" dirty="0">
              <a:solidFill>
                <a:schemeClr val="accent1">
                  <a:lumMod val="50000"/>
                </a:schemeClr>
              </a:solidFill>
              <a:cs typeface="Arial" panose="020B0604020202020204" pitchFamily="34" charset="0"/>
            </a:endParaRPr>
          </a:p>
        </p:txBody>
      </p:sp>
      <p:pic>
        <p:nvPicPr>
          <p:cNvPr id="30" name="Picture 3" descr="HCRphoto">
            <a:extLst>
              <a:ext uri="{FF2B5EF4-FFF2-40B4-BE49-F238E27FC236}">
                <a16:creationId xmlns:a16="http://schemas.microsoft.com/office/drawing/2014/main" id="{E9910CBA-F44E-4712-966C-6229571B50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2339" y="4783733"/>
            <a:ext cx="2622631" cy="1745048"/>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1" name="Picture 12">
            <a:extLst>
              <a:ext uri="{FF2B5EF4-FFF2-40B4-BE49-F238E27FC236}">
                <a16:creationId xmlns:a16="http://schemas.microsoft.com/office/drawing/2014/main" id="{11A0BE84-30D0-4E63-8715-D7B4A7C6BA9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87292" y="3424693"/>
            <a:ext cx="2580753" cy="145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
            <a:extLst>
              <a:ext uri="{FF2B5EF4-FFF2-40B4-BE49-F238E27FC236}">
                <a16:creationId xmlns:a16="http://schemas.microsoft.com/office/drawing/2014/main" id="{AEA74649-8426-48BA-88E4-8853842E2B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6212" y="2121150"/>
            <a:ext cx="2009939" cy="12258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 name="Picture 2">
            <a:extLst>
              <a:ext uri="{FF2B5EF4-FFF2-40B4-BE49-F238E27FC236}">
                <a16:creationId xmlns:a16="http://schemas.microsoft.com/office/drawing/2014/main" id="{A7801513-4E1B-4C99-974D-1D49020F30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9558" y="1514224"/>
            <a:ext cx="1828800" cy="11352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228588D0-76FC-467E-8397-F530429867C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66763" y="5147184"/>
            <a:ext cx="582290" cy="1417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a:extLst>
              <a:ext uri="{FF2B5EF4-FFF2-40B4-BE49-F238E27FC236}">
                <a16:creationId xmlns:a16="http://schemas.microsoft.com/office/drawing/2014/main" id="{591D5DFC-3B63-2649-E764-730D193C8335}"/>
              </a:ext>
            </a:extLst>
          </p:cNvPr>
          <p:cNvSpPr txBox="1"/>
          <p:nvPr/>
        </p:nvSpPr>
        <p:spPr>
          <a:xfrm>
            <a:off x="3095849" y="3568224"/>
            <a:ext cx="4110363" cy="1815882"/>
          </a:xfrm>
          <a:prstGeom prst="rect">
            <a:avLst/>
          </a:prstGeom>
          <a:noFill/>
        </p:spPr>
        <p:txBody>
          <a:bodyPr wrap="square" rtlCol="0">
            <a:spAutoFit/>
          </a:bodyPr>
          <a:lstStyle/>
          <a:p>
            <a:r>
              <a:rPr lang="en-GB" sz="1400" u="sng" dirty="0"/>
              <a:t>Imagery </a:t>
            </a:r>
            <a:r>
              <a:rPr lang="en-GB" sz="1400" dirty="0"/>
              <a:t>and </a:t>
            </a:r>
            <a:r>
              <a:rPr lang="en-GB" sz="1400" u="sng" dirty="0"/>
              <a:t>GNSS</a:t>
            </a:r>
            <a:r>
              <a:rPr lang="en-GB" sz="1400" dirty="0"/>
              <a:t> can direct response to affected areas by avoiding damaged transport infrastructure (flooded roads or rail, damaged bridges etc.) or blocked access; </a:t>
            </a:r>
          </a:p>
          <a:p>
            <a:r>
              <a:rPr lang="en-GB" sz="1400" dirty="0"/>
              <a:t>UNOOSA as Secretariat of the International Committee on GNSS (ICG) supports coordination among some 10 GNSS provider States, to improve interoperability</a:t>
            </a:r>
          </a:p>
        </p:txBody>
      </p:sp>
      <p:sp>
        <p:nvSpPr>
          <p:cNvPr id="4" name="Title 1">
            <a:extLst>
              <a:ext uri="{FF2B5EF4-FFF2-40B4-BE49-F238E27FC236}">
                <a16:creationId xmlns:a16="http://schemas.microsoft.com/office/drawing/2014/main" id="{C32DF539-A73D-EF33-D2C1-87C76A48594B}"/>
              </a:ext>
            </a:extLst>
          </p:cNvPr>
          <p:cNvSpPr txBox="1">
            <a:spLocks/>
          </p:cNvSpPr>
          <p:nvPr/>
        </p:nvSpPr>
        <p:spPr>
          <a:xfrm>
            <a:off x="138677" y="300116"/>
            <a:ext cx="9772379" cy="58080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a:solidFill>
                  <a:srgbClr val="00B2BD"/>
                </a:solidFill>
                <a:latin typeface="Calibri" panose="020F0502020204030204" pitchFamily="34" charset="0"/>
                <a:ea typeface="+mj-ea"/>
                <a:cs typeface="Calibri" panose="020F0502020204030204" pitchFamily="34" charset="0"/>
              </a:defRPr>
            </a:lvl1pPr>
          </a:lstStyle>
          <a:p>
            <a:r>
              <a:rPr lang="en-US" sz="3200">
                <a:solidFill>
                  <a:schemeClr val="bg1"/>
                </a:solidFill>
                <a:latin typeface="+mn-lt"/>
              </a:rPr>
              <a:t>Benefits of Space Technologies</a:t>
            </a:r>
            <a:endParaRPr lang="en-US" sz="3200" dirty="0">
              <a:solidFill>
                <a:schemeClr val="bg1"/>
              </a:solidFill>
              <a:latin typeface="+mn-lt"/>
            </a:endParaRPr>
          </a:p>
        </p:txBody>
      </p:sp>
    </p:spTree>
    <p:extLst>
      <p:ext uri="{BB962C8B-B14F-4D97-AF65-F5344CB8AC3E}">
        <p14:creationId xmlns:p14="http://schemas.microsoft.com/office/powerpoint/2010/main" val="31462218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3D55B-868E-4660-9671-6D75DFC345AA}"/>
              </a:ext>
            </a:extLst>
          </p:cNvPr>
          <p:cNvSpPr>
            <a:spLocks noGrp="1"/>
          </p:cNvSpPr>
          <p:nvPr>
            <p:ph type="title"/>
          </p:nvPr>
        </p:nvSpPr>
        <p:spPr>
          <a:xfrm>
            <a:off x="246187" y="328476"/>
            <a:ext cx="10515600" cy="666794"/>
          </a:xfrm>
        </p:spPr>
        <p:txBody>
          <a:bodyPr>
            <a:normAutofit/>
          </a:bodyPr>
          <a:lstStyle/>
          <a:p>
            <a:r>
              <a:rPr lang="en-GB" sz="3200" b="1" dirty="0">
                <a:solidFill>
                  <a:schemeClr val="bg1"/>
                </a:solidFill>
                <a:latin typeface="+mn-lt"/>
              </a:rPr>
              <a:t>UN-SPIDER Knowledge </a:t>
            </a:r>
            <a:r>
              <a:rPr lang="en-DE" sz="3200" b="1" dirty="0">
                <a:solidFill>
                  <a:schemeClr val="bg1"/>
                </a:solidFill>
                <a:latin typeface="+mn-lt"/>
              </a:rPr>
              <a:t>Portal</a:t>
            </a:r>
            <a:r>
              <a:rPr lang="en-US" sz="3200" b="1" dirty="0">
                <a:solidFill>
                  <a:schemeClr val="bg1"/>
                </a:solidFill>
                <a:latin typeface="+mn-lt"/>
              </a:rPr>
              <a:t>   </a:t>
            </a:r>
            <a:r>
              <a:rPr lang="en-US" sz="3200" b="1" u="sng" dirty="0">
                <a:solidFill>
                  <a:schemeClr val="bg1"/>
                </a:solidFill>
                <a:latin typeface="+mn-lt"/>
              </a:rPr>
              <a:t>WWW.UN-SPIDER.ORG</a:t>
            </a:r>
            <a:r>
              <a:rPr lang="en-GB" sz="3200" b="1" u="sng" dirty="0">
                <a:solidFill>
                  <a:schemeClr val="bg1"/>
                </a:solidFill>
                <a:latin typeface="+mn-lt"/>
              </a:rPr>
              <a:t> </a:t>
            </a:r>
            <a:endParaRPr lang="en-US" sz="3200" b="1" u="sng" dirty="0">
              <a:solidFill>
                <a:schemeClr val="bg1"/>
              </a:solidFill>
              <a:latin typeface="+mn-lt"/>
            </a:endParaRPr>
          </a:p>
        </p:txBody>
      </p:sp>
      <p:sp>
        <p:nvSpPr>
          <p:cNvPr id="3" name="Content Placeholder 2">
            <a:extLst>
              <a:ext uri="{FF2B5EF4-FFF2-40B4-BE49-F238E27FC236}">
                <a16:creationId xmlns:a16="http://schemas.microsoft.com/office/drawing/2014/main" id="{1B67D803-E044-4C53-AB41-0C77B4FF860D}"/>
              </a:ext>
            </a:extLst>
          </p:cNvPr>
          <p:cNvSpPr>
            <a:spLocks noGrp="1"/>
          </p:cNvSpPr>
          <p:nvPr>
            <p:ph idx="1"/>
          </p:nvPr>
        </p:nvSpPr>
        <p:spPr>
          <a:xfrm>
            <a:off x="459251" y="1657486"/>
            <a:ext cx="4915463" cy="4872038"/>
          </a:xfrm>
        </p:spPr>
        <p:txBody>
          <a:bodyPr>
            <a:normAutofit/>
          </a:bodyPr>
          <a:lstStyle/>
          <a:p>
            <a:pPr marL="266700" lvl="1">
              <a:spcAft>
                <a:spcPts val="1200"/>
              </a:spcAft>
            </a:pPr>
            <a:r>
              <a:rPr lang="en-US" sz="2400" b="0" dirty="0"/>
              <a:t>Gateway to space-based information</a:t>
            </a:r>
          </a:p>
          <a:p>
            <a:pPr marL="266700" lvl="1">
              <a:spcAft>
                <a:spcPts val="1200"/>
              </a:spcAft>
            </a:pPr>
            <a:r>
              <a:rPr lang="en-US" sz="2400" b="0" dirty="0"/>
              <a:t>Available in English, Spanish and French</a:t>
            </a:r>
          </a:p>
          <a:p>
            <a:pPr marL="266700" lvl="1"/>
            <a:r>
              <a:rPr lang="en-US" sz="2400" b="0" dirty="0"/>
              <a:t>More than 9,100 content items as of 2022</a:t>
            </a:r>
          </a:p>
          <a:p>
            <a:pPr marL="266700" lvl="1"/>
            <a:r>
              <a:rPr lang="en-US" sz="2400" b="0" dirty="0"/>
              <a:t>45,000 visitors per month on average currently</a:t>
            </a:r>
          </a:p>
          <a:p>
            <a:pPr marL="266700" lvl="1"/>
            <a:r>
              <a:rPr lang="en-US" sz="2400" b="0" dirty="0"/>
              <a:t>Step-by-step procedures to process satellite imagery</a:t>
            </a:r>
          </a:p>
          <a:p>
            <a:pPr marL="266700" lvl="1"/>
            <a:r>
              <a:rPr lang="en-US" sz="2400" b="0" dirty="0"/>
              <a:t>Recommended Practices for working with satellite data</a:t>
            </a:r>
          </a:p>
        </p:txBody>
      </p:sp>
      <p:pic>
        <p:nvPicPr>
          <p:cNvPr id="8" name="Picture 7">
            <a:extLst>
              <a:ext uri="{FF2B5EF4-FFF2-40B4-BE49-F238E27FC236}">
                <a16:creationId xmlns:a16="http://schemas.microsoft.com/office/drawing/2014/main" id="{F68B080B-D30A-4590-99DE-7C702D87A3F3}"/>
              </a:ext>
            </a:extLst>
          </p:cNvPr>
          <p:cNvPicPr>
            <a:picLocks noChangeAspect="1"/>
          </p:cNvPicPr>
          <p:nvPr/>
        </p:nvPicPr>
        <p:blipFill rotWithShape="1">
          <a:blip r:embed="rId3"/>
          <a:srcRect l="6692" t="8851" r="8871"/>
          <a:stretch/>
        </p:blipFill>
        <p:spPr>
          <a:xfrm>
            <a:off x="5922379" y="1690056"/>
            <a:ext cx="6096000" cy="4630363"/>
          </a:xfrm>
          <a:prstGeom prst="rect">
            <a:avLst/>
          </a:prstGeom>
        </p:spPr>
      </p:pic>
    </p:spTree>
    <p:extLst>
      <p:ext uri="{BB962C8B-B14F-4D97-AF65-F5344CB8AC3E}">
        <p14:creationId xmlns:p14="http://schemas.microsoft.com/office/powerpoint/2010/main" val="2594292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DE6EA-0D0B-AAFE-8541-791DA0AA015B}"/>
              </a:ext>
            </a:extLst>
          </p:cNvPr>
          <p:cNvSpPr>
            <a:spLocks noGrp="1"/>
          </p:cNvSpPr>
          <p:nvPr>
            <p:ph type="title"/>
          </p:nvPr>
        </p:nvSpPr>
        <p:spPr>
          <a:xfrm>
            <a:off x="354496" y="1344347"/>
            <a:ext cx="10479156" cy="5382790"/>
          </a:xfrm>
        </p:spPr>
        <p:txBody>
          <a:bodyPr/>
          <a:lstStyle/>
          <a:p>
            <a:pPr marL="342900" indent="-342900"/>
            <a:r>
              <a:rPr lang="en-US" sz="2400" b="0" dirty="0">
                <a:solidFill>
                  <a:schemeClr val="tx1"/>
                </a:solidFill>
              </a:rPr>
              <a:t>	</a:t>
            </a:r>
            <a:r>
              <a:rPr lang="en-GB" sz="2400" dirty="0">
                <a:solidFill>
                  <a:srgbClr val="FF0000"/>
                </a:solidFill>
                <a:effectLst/>
                <a:ea typeface="DengXian" panose="02010600030101010101" pitchFamily="2" charset="-122"/>
              </a:rPr>
              <a:t> </a:t>
            </a:r>
            <a:r>
              <a:rPr lang="en-GB" dirty="0">
                <a:solidFill>
                  <a:srgbClr val="FF0000"/>
                </a:solidFill>
                <a:effectLst/>
                <a:ea typeface="DengXian" panose="02010600030101010101" pitchFamily="2" charset="-122"/>
              </a:rPr>
              <a:t>-&gt; </a:t>
            </a:r>
            <a:r>
              <a:rPr lang="en-US" b="0" dirty="0">
                <a:solidFill>
                  <a:schemeClr val="tx1"/>
                </a:solidFill>
              </a:rPr>
              <a:t>UNOOSA - authorized user for the International Charter Space and Major Disasters since 2003 (also UNITAR/UNOSAT)</a:t>
            </a:r>
            <a:br>
              <a:rPr lang="en-US" b="0" dirty="0">
                <a:solidFill>
                  <a:schemeClr val="tx1"/>
                </a:solidFill>
              </a:rPr>
            </a:br>
            <a:br>
              <a:rPr lang="en-US" sz="1200" b="0" dirty="0">
                <a:solidFill>
                  <a:schemeClr val="tx1"/>
                </a:solidFill>
              </a:rPr>
            </a:br>
            <a:r>
              <a:rPr lang="en-GB" dirty="0">
                <a:solidFill>
                  <a:srgbClr val="FF0000"/>
                </a:solidFill>
                <a:effectLst/>
                <a:ea typeface="DengXian" panose="02010600030101010101" pitchFamily="2" charset="-122"/>
              </a:rPr>
              <a:t>-&gt; </a:t>
            </a:r>
            <a:r>
              <a:rPr lang="en-US" b="0" dirty="0">
                <a:solidFill>
                  <a:schemeClr val="tx1"/>
                </a:solidFill>
              </a:rPr>
              <a:t>UNOOSA - authorized user for activation of the EU Copernicus EMS in international context (response and risk mapping services too)</a:t>
            </a:r>
            <a:br>
              <a:rPr lang="en-US" b="0" dirty="0">
                <a:solidFill>
                  <a:schemeClr val="tx1"/>
                </a:solidFill>
              </a:rPr>
            </a:br>
            <a:br>
              <a:rPr lang="en-US" sz="1200" b="0" dirty="0">
                <a:solidFill>
                  <a:schemeClr val="tx1"/>
                </a:solidFill>
              </a:rPr>
            </a:br>
            <a:r>
              <a:rPr lang="en-GB" dirty="0">
                <a:solidFill>
                  <a:srgbClr val="FF0000"/>
                </a:solidFill>
                <a:effectLst/>
                <a:ea typeface="DengXian" panose="02010600030101010101" pitchFamily="2" charset="-122"/>
              </a:rPr>
              <a:t>-&gt; </a:t>
            </a:r>
            <a:r>
              <a:rPr lang="en-US" b="0" dirty="0">
                <a:solidFill>
                  <a:schemeClr val="tx1"/>
                </a:solidFill>
              </a:rPr>
              <a:t>UNOOSA - authorized user for activation of Sentinel Asia</a:t>
            </a:r>
            <a:br>
              <a:rPr lang="en-US" b="0" dirty="0">
                <a:solidFill>
                  <a:schemeClr val="tx1"/>
                </a:solidFill>
              </a:rPr>
            </a:br>
            <a:br>
              <a:rPr lang="en-US" sz="1200" b="0" dirty="0">
                <a:solidFill>
                  <a:schemeClr val="tx1"/>
                </a:solidFill>
              </a:rPr>
            </a:br>
            <a:r>
              <a:rPr lang="en-GB" dirty="0">
                <a:solidFill>
                  <a:srgbClr val="FF0000"/>
                </a:solidFill>
                <a:effectLst/>
                <a:ea typeface="DengXian" panose="02010600030101010101" pitchFamily="2" charset="-122"/>
              </a:rPr>
              <a:t>-&gt; </a:t>
            </a:r>
            <a:r>
              <a:rPr lang="en-GB" b="0" dirty="0">
                <a:solidFill>
                  <a:schemeClr val="tx1"/>
                </a:solidFill>
                <a:effectLst/>
                <a:ea typeface="DengXian" panose="02010600030101010101" pitchFamily="2" charset="-122"/>
              </a:rPr>
              <a:t>UNOOSA - associate </a:t>
            </a:r>
            <a:r>
              <a:rPr lang="en-US" b="0" dirty="0">
                <a:solidFill>
                  <a:schemeClr val="tx1"/>
                </a:solidFill>
              </a:rPr>
              <a:t>membership in </a:t>
            </a:r>
            <a:r>
              <a:rPr lang="en-US" u="sng" dirty="0">
                <a:solidFill>
                  <a:schemeClr val="tx1"/>
                </a:solidFill>
              </a:rPr>
              <a:t>Committee on Earth Observing Satellites (CEOS),</a:t>
            </a:r>
            <a:r>
              <a:rPr lang="en-US" b="0" dirty="0">
                <a:solidFill>
                  <a:schemeClr val="tx1"/>
                </a:solidFill>
              </a:rPr>
              <a:t> WG Disasters (Chair from 2023 Nov.), WGISS and </a:t>
            </a:r>
            <a:r>
              <a:rPr lang="en-US" b="0" dirty="0" err="1">
                <a:solidFill>
                  <a:schemeClr val="tx1"/>
                </a:solidFill>
              </a:rPr>
              <a:t>WGCapD</a:t>
            </a:r>
            <a:r>
              <a:rPr lang="en-US" b="0" dirty="0">
                <a:solidFill>
                  <a:schemeClr val="tx1"/>
                </a:solidFill>
              </a:rPr>
              <a:t>, observers in </a:t>
            </a:r>
            <a:r>
              <a:rPr lang="en-US" u="sng" dirty="0">
                <a:solidFill>
                  <a:schemeClr val="tx1"/>
                </a:solidFill>
              </a:rPr>
              <a:t>Group on Earth Observations (GEO)</a:t>
            </a:r>
            <a:r>
              <a:rPr lang="en-US" b="0" dirty="0">
                <a:solidFill>
                  <a:schemeClr val="tx1"/>
                </a:solidFill>
              </a:rPr>
              <a:t> and </a:t>
            </a:r>
            <a:r>
              <a:rPr lang="en-US" dirty="0">
                <a:solidFill>
                  <a:schemeClr val="tx1"/>
                </a:solidFill>
              </a:rPr>
              <a:t>U.N. Committee on Global Geospatial Information Management (</a:t>
            </a:r>
            <a:r>
              <a:rPr lang="en-US" u="sng" dirty="0">
                <a:solidFill>
                  <a:schemeClr val="tx1"/>
                </a:solidFill>
              </a:rPr>
              <a:t>GGIM)</a:t>
            </a:r>
            <a:br>
              <a:rPr lang="en-US" b="0" dirty="0">
                <a:solidFill>
                  <a:schemeClr val="tx1"/>
                </a:solidFill>
              </a:rPr>
            </a:br>
            <a:br>
              <a:rPr lang="en-US" sz="1200" b="0" dirty="0">
                <a:solidFill>
                  <a:schemeClr val="tx1"/>
                </a:solidFill>
              </a:rPr>
            </a:br>
            <a:r>
              <a:rPr lang="en-GB" dirty="0">
                <a:solidFill>
                  <a:srgbClr val="FF0000"/>
                </a:solidFill>
                <a:effectLst/>
                <a:ea typeface="DengXian" panose="02010600030101010101" pitchFamily="2" charset="-122"/>
              </a:rPr>
              <a:t>-&gt; UN Geospatial Network</a:t>
            </a:r>
            <a:r>
              <a:rPr lang="en-US" b="0" dirty="0">
                <a:solidFill>
                  <a:schemeClr val="tx1"/>
                </a:solidFill>
                <a:effectLst/>
                <a:ea typeface="DengXian" panose="02010600030101010101" pitchFamily="2" charset="-122"/>
              </a:rPr>
              <a:t> (since 2000), </a:t>
            </a:r>
            <a:r>
              <a:rPr lang="en-US" b="0" dirty="0">
                <a:solidFill>
                  <a:schemeClr val="tx1"/>
                </a:solidFill>
              </a:rPr>
              <a:t>and </a:t>
            </a:r>
            <a:r>
              <a:rPr lang="en-US" dirty="0">
                <a:solidFill>
                  <a:srgbClr val="FF0000"/>
                </a:solidFill>
              </a:rPr>
              <a:t>UN-Space</a:t>
            </a:r>
            <a:r>
              <a:rPr lang="en-US" b="0" dirty="0">
                <a:solidFill>
                  <a:schemeClr val="tx1"/>
                </a:solidFill>
              </a:rPr>
              <a:t> coordination</a:t>
            </a:r>
            <a:endParaRPr lang="en-US" dirty="0"/>
          </a:p>
        </p:txBody>
      </p:sp>
      <p:sp>
        <p:nvSpPr>
          <p:cNvPr id="3" name="Title 1">
            <a:extLst>
              <a:ext uri="{FF2B5EF4-FFF2-40B4-BE49-F238E27FC236}">
                <a16:creationId xmlns:a16="http://schemas.microsoft.com/office/drawing/2014/main" id="{761C6419-D269-4D16-593E-7E70C9561EFE}"/>
              </a:ext>
            </a:extLst>
          </p:cNvPr>
          <p:cNvSpPr txBox="1">
            <a:spLocks/>
          </p:cNvSpPr>
          <p:nvPr/>
        </p:nvSpPr>
        <p:spPr>
          <a:xfrm>
            <a:off x="228713" y="130863"/>
            <a:ext cx="9599965" cy="9728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mn-lt"/>
                <a:cs typeface="Arial Bold"/>
              </a:rPr>
              <a:t>UNOOSA / UN-SPIDER engagements</a:t>
            </a:r>
            <a:endParaRPr lang="en-GB" sz="3200" b="1" dirty="0">
              <a:solidFill>
                <a:schemeClr val="bg1"/>
              </a:solidFill>
              <a:latin typeface="+mn-lt"/>
              <a:cs typeface="Arial Bold"/>
            </a:endParaRPr>
          </a:p>
        </p:txBody>
      </p:sp>
    </p:spTree>
    <p:extLst>
      <p:ext uri="{BB962C8B-B14F-4D97-AF65-F5344CB8AC3E}">
        <p14:creationId xmlns:p14="http://schemas.microsoft.com/office/powerpoint/2010/main" val="30294375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9B0B89-62BE-9025-4C9F-BA24DAB3AFF9}"/>
              </a:ext>
            </a:extLst>
          </p:cNvPr>
          <p:cNvSpPr txBox="1"/>
          <p:nvPr/>
        </p:nvSpPr>
        <p:spPr>
          <a:xfrm>
            <a:off x="437226" y="1715289"/>
            <a:ext cx="4827233" cy="2308324"/>
          </a:xfrm>
          <a:prstGeom prst="rect">
            <a:avLst/>
          </a:prstGeom>
          <a:noFill/>
        </p:spPr>
        <p:txBody>
          <a:bodyPr wrap="square">
            <a:spAutoFit/>
          </a:bodyPr>
          <a:lstStyle/>
          <a:p>
            <a:r>
              <a:rPr lang="en-GB" sz="2400" b="1" dirty="0">
                <a:solidFill>
                  <a:srgbClr val="FF0000"/>
                </a:solidFill>
                <a:effectLst/>
                <a:ea typeface="DengXian" panose="02010600030101010101" pitchFamily="2" charset="-122"/>
              </a:rPr>
              <a:t>-&gt;</a:t>
            </a:r>
            <a:r>
              <a:rPr lang="en-GB" sz="2400" dirty="0">
                <a:solidFill>
                  <a:srgbClr val="FF0000"/>
                </a:solidFill>
                <a:ea typeface="DengXian" panose="02010600030101010101" pitchFamily="2" charset="-122"/>
              </a:rPr>
              <a:t> </a:t>
            </a:r>
            <a:r>
              <a:rPr lang="en-GB" sz="2400" dirty="0">
                <a:ea typeface="DengXian" panose="02010600030101010101" pitchFamily="2" charset="-122"/>
              </a:rPr>
              <a:t>Norway-sponsored free access to Planet mosaics and imagery in 2-3 m. resolution between 35N and 35S, mainly for forest monitoring, but usable on non-profit basis by anyone </a:t>
            </a:r>
            <a:r>
              <a:rPr lang="en-GB" sz="2400" dirty="0">
                <a:solidFill>
                  <a:srgbClr val="FF0000"/>
                </a:solidFill>
                <a:ea typeface="DengXian" panose="02010600030101010101" pitchFamily="2" charset="-122"/>
              </a:rPr>
              <a:t>50 Mil. US$/year since 2019</a:t>
            </a:r>
            <a:endParaRPr lang="en-US" sz="2400" dirty="0">
              <a:solidFill>
                <a:srgbClr val="FF0000"/>
              </a:solidFill>
            </a:endParaRPr>
          </a:p>
        </p:txBody>
      </p:sp>
      <p:pic>
        <p:nvPicPr>
          <p:cNvPr id="6" name="Picture 5">
            <a:extLst>
              <a:ext uri="{FF2B5EF4-FFF2-40B4-BE49-F238E27FC236}">
                <a16:creationId xmlns:a16="http://schemas.microsoft.com/office/drawing/2014/main" id="{0A5434F2-CDD7-7109-73E4-493FEEE2C8BB}"/>
              </a:ext>
            </a:extLst>
          </p:cNvPr>
          <p:cNvPicPr>
            <a:picLocks noChangeAspect="1"/>
          </p:cNvPicPr>
          <p:nvPr/>
        </p:nvPicPr>
        <p:blipFill>
          <a:blip r:embed="rId2"/>
          <a:stretch>
            <a:fillRect/>
          </a:stretch>
        </p:blipFill>
        <p:spPr>
          <a:xfrm>
            <a:off x="5122416" y="1180133"/>
            <a:ext cx="6738151" cy="3560832"/>
          </a:xfrm>
          <a:prstGeom prst="rect">
            <a:avLst/>
          </a:prstGeom>
        </p:spPr>
      </p:pic>
      <p:sp>
        <p:nvSpPr>
          <p:cNvPr id="8" name="TextBox 7">
            <a:extLst>
              <a:ext uri="{FF2B5EF4-FFF2-40B4-BE49-F238E27FC236}">
                <a16:creationId xmlns:a16="http://schemas.microsoft.com/office/drawing/2014/main" id="{1DD83950-5684-DB2A-7D13-9D9B101F36FC}"/>
              </a:ext>
            </a:extLst>
          </p:cNvPr>
          <p:cNvSpPr txBox="1"/>
          <p:nvPr/>
        </p:nvSpPr>
        <p:spPr>
          <a:xfrm>
            <a:off x="331433" y="4559745"/>
            <a:ext cx="11124831" cy="1723549"/>
          </a:xfrm>
          <a:prstGeom prst="rect">
            <a:avLst/>
          </a:prstGeom>
          <a:noFill/>
        </p:spPr>
        <p:txBody>
          <a:bodyPr wrap="square">
            <a:spAutoFit/>
          </a:bodyPr>
          <a:lstStyle/>
          <a:p>
            <a:r>
              <a:rPr lang="en-GB" sz="2400" b="1" dirty="0">
                <a:solidFill>
                  <a:srgbClr val="FF0000"/>
                </a:solidFill>
                <a:effectLst/>
                <a:ea typeface="DengXian" panose="02010600030101010101" pitchFamily="2" charset="-122"/>
              </a:rPr>
              <a:t>-&gt;</a:t>
            </a:r>
            <a:r>
              <a:rPr lang="en-GB" sz="2400" dirty="0">
                <a:solidFill>
                  <a:srgbClr val="FF0000"/>
                </a:solidFill>
                <a:effectLst/>
                <a:ea typeface="DengXian" panose="02010600030101010101" pitchFamily="2" charset="-122"/>
              </a:rPr>
              <a:t> </a:t>
            </a:r>
            <a:r>
              <a:rPr lang="en-US" sz="2400" b="0" dirty="0">
                <a:solidFill>
                  <a:schemeClr val="tx1"/>
                </a:solidFill>
              </a:rPr>
              <a:t>UN in discussions with Norway on Planet broader free access for humanitarian uses</a:t>
            </a:r>
          </a:p>
          <a:p>
            <a:endParaRPr lang="en-US" sz="1000" dirty="0"/>
          </a:p>
          <a:p>
            <a:r>
              <a:rPr lang="en-GB" sz="2400" b="1" dirty="0">
                <a:solidFill>
                  <a:srgbClr val="FF0000"/>
                </a:solidFill>
                <a:effectLst/>
                <a:ea typeface="DengXian" panose="02010600030101010101" pitchFamily="2" charset="-122"/>
              </a:rPr>
              <a:t>-&gt;</a:t>
            </a:r>
            <a:r>
              <a:rPr lang="en-GB" sz="2400" dirty="0">
                <a:effectLst/>
                <a:ea typeface="DengXian" panose="02010600030101010101" pitchFamily="2" charset="-122"/>
              </a:rPr>
              <a:t> UNOOSA working for affordable access to high-resolution imagery with other 10+ States operating Government-owned submeter imaging satellites (Armenia, Azerbaijan, China, Egypt, Israel, Kenya, Nigeria, Pakistan, Thailand, UAE etc.)</a:t>
            </a:r>
            <a:endParaRPr lang="en-US" sz="2400" b="0" dirty="0"/>
          </a:p>
        </p:txBody>
      </p:sp>
      <p:sp>
        <p:nvSpPr>
          <p:cNvPr id="9" name="Title 1">
            <a:extLst>
              <a:ext uri="{FF2B5EF4-FFF2-40B4-BE49-F238E27FC236}">
                <a16:creationId xmlns:a16="http://schemas.microsoft.com/office/drawing/2014/main" id="{406130CC-C6C8-BC18-DB16-EF57966223CF}"/>
              </a:ext>
            </a:extLst>
          </p:cNvPr>
          <p:cNvSpPr txBox="1">
            <a:spLocks/>
          </p:cNvSpPr>
          <p:nvPr/>
        </p:nvSpPr>
        <p:spPr>
          <a:xfrm>
            <a:off x="175446" y="130863"/>
            <a:ext cx="9599965" cy="9728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mn-lt"/>
              </a:rPr>
              <a:t>Satellite Imagery – Select Resources</a:t>
            </a:r>
            <a:endParaRPr lang="en-GB" sz="3200" b="1" dirty="0">
              <a:solidFill>
                <a:schemeClr val="bg1"/>
              </a:solidFill>
              <a:latin typeface="+mn-lt"/>
              <a:cs typeface="Arial Bold"/>
            </a:endParaRPr>
          </a:p>
        </p:txBody>
      </p:sp>
    </p:spTree>
    <p:extLst>
      <p:ext uri="{BB962C8B-B14F-4D97-AF65-F5344CB8AC3E}">
        <p14:creationId xmlns:p14="http://schemas.microsoft.com/office/powerpoint/2010/main" val="1345460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48155DF-BDC3-A70F-9C63-A5012EA9C62F}"/>
              </a:ext>
            </a:extLst>
          </p:cNvPr>
          <p:cNvSpPr txBox="1"/>
          <p:nvPr/>
        </p:nvSpPr>
        <p:spPr>
          <a:xfrm>
            <a:off x="579637" y="1660717"/>
            <a:ext cx="11307563" cy="4747453"/>
          </a:xfrm>
          <a:prstGeom prst="rect">
            <a:avLst/>
          </a:prstGeom>
          <a:noFill/>
        </p:spPr>
        <p:txBody>
          <a:bodyPr wrap="square">
            <a:spAutoFit/>
          </a:bodyPr>
          <a:lstStyle/>
          <a:p>
            <a:r>
              <a:rPr lang="en-GB" sz="2800" b="1" dirty="0">
                <a:effectLst/>
                <a:ea typeface="DengXian" panose="02010600030101010101" pitchFamily="2" charset="-122"/>
              </a:rPr>
              <a:t>Very High Resolution (commercial) Resources</a:t>
            </a:r>
          </a:p>
          <a:p>
            <a:endParaRPr lang="en-GB" sz="1000" dirty="0">
              <a:solidFill>
                <a:srgbClr val="FF0000"/>
              </a:solidFill>
              <a:effectLst/>
              <a:ea typeface="DengXian" panose="02010600030101010101" pitchFamily="2" charset="-122"/>
            </a:endParaRPr>
          </a:p>
          <a:p>
            <a:r>
              <a:rPr lang="en-GB" sz="2800" b="1" dirty="0">
                <a:solidFill>
                  <a:srgbClr val="FF0000"/>
                </a:solidFill>
                <a:effectLst/>
                <a:ea typeface="DengXian" panose="02010600030101010101" pitchFamily="2" charset="-122"/>
              </a:rPr>
              <a:t>-&gt;</a:t>
            </a:r>
            <a:r>
              <a:rPr lang="en-GB" sz="2800" dirty="0">
                <a:solidFill>
                  <a:srgbClr val="FF0000"/>
                </a:solidFill>
                <a:effectLst/>
                <a:ea typeface="DengXian" panose="02010600030101010101" pitchFamily="2" charset="-122"/>
              </a:rPr>
              <a:t> </a:t>
            </a:r>
            <a:r>
              <a:rPr lang="en-US" sz="2800" b="0" dirty="0">
                <a:solidFill>
                  <a:schemeClr val="tx1"/>
                </a:solidFill>
              </a:rPr>
              <a:t>UNOOSA is a partner of Maxar Open Data </a:t>
            </a:r>
            <a:r>
              <a:rPr lang="en-US" sz="2800" b="0" dirty="0" err="1">
                <a:solidFill>
                  <a:schemeClr val="tx1"/>
                </a:solidFill>
              </a:rPr>
              <a:t>Programme</a:t>
            </a:r>
            <a:r>
              <a:rPr lang="en-US" sz="2800" b="0" dirty="0">
                <a:solidFill>
                  <a:schemeClr val="tx1"/>
                </a:solidFill>
              </a:rPr>
              <a:t> (UNOOSA)</a:t>
            </a:r>
            <a:br>
              <a:rPr lang="en-US" sz="2800" b="0" dirty="0">
                <a:solidFill>
                  <a:schemeClr val="tx1"/>
                </a:solidFill>
              </a:rPr>
            </a:br>
            <a:br>
              <a:rPr lang="en-US" sz="1000" b="0" dirty="0">
                <a:solidFill>
                  <a:schemeClr val="tx1"/>
                </a:solidFill>
              </a:rPr>
            </a:br>
            <a:r>
              <a:rPr lang="en-GB" sz="2800" b="1" dirty="0">
                <a:solidFill>
                  <a:srgbClr val="FF0000"/>
                </a:solidFill>
                <a:effectLst/>
                <a:ea typeface="DengXian" panose="02010600030101010101" pitchFamily="2" charset="-122"/>
              </a:rPr>
              <a:t>-&gt;</a:t>
            </a:r>
            <a:r>
              <a:rPr lang="en-GB" sz="2800" dirty="0">
                <a:solidFill>
                  <a:srgbClr val="FF0000"/>
                </a:solidFill>
                <a:effectLst/>
                <a:ea typeface="DengXian" panose="02010600030101010101" pitchFamily="2" charset="-122"/>
              </a:rPr>
              <a:t> </a:t>
            </a:r>
            <a:r>
              <a:rPr lang="en-GB" sz="2800" b="0" dirty="0">
                <a:solidFill>
                  <a:schemeClr val="tx1"/>
                </a:solidFill>
                <a:effectLst/>
                <a:ea typeface="DengXian" panose="02010600030101010101" pitchFamily="2" charset="-122"/>
              </a:rPr>
              <a:t>UNOOSA</a:t>
            </a:r>
            <a:r>
              <a:rPr lang="en-GB" sz="2800" dirty="0">
                <a:solidFill>
                  <a:srgbClr val="FF0000"/>
                </a:solidFill>
                <a:effectLst/>
                <a:ea typeface="DengXian" panose="02010600030101010101" pitchFamily="2" charset="-122"/>
              </a:rPr>
              <a:t> </a:t>
            </a:r>
            <a:r>
              <a:rPr lang="en-US" sz="2800" b="0" dirty="0">
                <a:solidFill>
                  <a:schemeClr val="tx1"/>
                </a:solidFill>
              </a:rPr>
              <a:t>MoU with Airbus in place for access to VHR imagery and DEMs for major disasters</a:t>
            </a:r>
          </a:p>
          <a:p>
            <a:endParaRPr lang="en-US" sz="1000" dirty="0"/>
          </a:p>
          <a:p>
            <a:r>
              <a:rPr lang="en-GB" sz="2800" b="1" dirty="0">
                <a:solidFill>
                  <a:srgbClr val="FF0000"/>
                </a:solidFill>
                <a:effectLst/>
                <a:ea typeface="DengXian" panose="02010600030101010101" pitchFamily="2" charset="-122"/>
              </a:rPr>
              <a:t>-&gt;</a:t>
            </a:r>
            <a:r>
              <a:rPr lang="en-GB" sz="2800" dirty="0">
                <a:solidFill>
                  <a:srgbClr val="FF0000"/>
                </a:solidFill>
                <a:effectLst/>
                <a:ea typeface="DengXian" panose="02010600030101010101" pitchFamily="2" charset="-122"/>
              </a:rPr>
              <a:t> </a:t>
            </a:r>
            <a:r>
              <a:rPr lang="en-US" sz="2800" dirty="0"/>
              <a:t>Other MoU’s under consideration - ICEYE, </a:t>
            </a:r>
            <a:r>
              <a:rPr lang="en-US" sz="2800" dirty="0" err="1"/>
              <a:t>BlackSky</a:t>
            </a:r>
            <a:r>
              <a:rPr lang="en-US" sz="2800" dirty="0"/>
              <a:t>, </a:t>
            </a:r>
            <a:r>
              <a:rPr lang="en-US" sz="2800" dirty="0" err="1"/>
              <a:t>SatelliteVU</a:t>
            </a:r>
            <a:r>
              <a:rPr lang="en-US" sz="2800" dirty="0"/>
              <a:t>, Planet etc.</a:t>
            </a:r>
          </a:p>
          <a:p>
            <a:endParaRPr lang="en-US" sz="1000" b="0" dirty="0">
              <a:solidFill>
                <a:schemeClr val="tx1"/>
              </a:solidFill>
            </a:endParaRPr>
          </a:p>
          <a:p>
            <a:r>
              <a:rPr lang="en-GB" sz="2800" b="1" dirty="0">
                <a:solidFill>
                  <a:srgbClr val="FF0000"/>
                </a:solidFill>
                <a:effectLst/>
                <a:ea typeface="DengXian" panose="02010600030101010101" pitchFamily="2" charset="-122"/>
              </a:rPr>
              <a:t>-&gt;</a:t>
            </a:r>
            <a:r>
              <a:rPr lang="en-GB" sz="2800" dirty="0">
                <a:solidFill>
                  <a:srgbClr val="FF0000"/>
                </a:solidFill>
                <a:effectLst/>
                <a:ea typeface="DengXian" panose="02010600030101010101" pitchFamily="2" charset="-122"/>
              </a:rPr>
              <a:t> </a:t>
            </a:r>
            <a:r>
              <a:rPr lang="en-US" sz="2800" b="0" dirty="0">
                <a:solidFill>
                  <a:schemeClr val="tx1"/>
                </a:solidFill>
              </a:rPr>
              <a:t>UN System Contracts (MDA, Airbus etc.) for satellite imagery purchase </a:t>
            </a:r>
            <a:br>
              <a:rPr lang="en-US" sz="2800" b="0" dirty="0">
                <a:solidFill>
                  <a:schemeClr val="tx1"/>
                </a:solidFill>
              </a:rPr>
            </a:br>
            <a:endParaRPr lang="en-US" sz="1050" dirty="0"/>
          </a:p>
          <a:p>
            <a:r>
              <a:rPr lang="en-GB" sz="2800" b="1" dirty="0">
                <a:solidFill>
                  <a:srgbClr val="FF0000"/>
                </a:solidFill>
                <a:effectLst/>
                <a:ea typeface="DengXian" panose="02010600030101010101" pitchFamily="2" charset="-122"/>
              </a:rPr>
              <a:t>-&gt;</a:t>
            </a:r>
            <a:r>
              <a:rPr lang="en-GB" sz="2800" dirty="0">
                <a:solidFill>
                  <a:srgbClr val="FF0000"/>
                </a:solidFill>
                <a:effectLst/>
                <a:ea typeface="DengXian" panose="02010600030101010101" pitchFamily="2" charset="-122"/>
              </a:rPr>
              <a:t> </a:t>
            </a:r>
            <a:r>
              <a:rPr lang="en-GB" sz="2800" dirty="0">
                <a:effectLst/>
                <a:ea typeface="DengXian" panose="02010600030101010101" pitchFamily="2" charset="-122"/>
              </a:rPr>
              <a:t>UNOOSA </a:t>
            </a:r>
            <a:r>
              <a:rPr lang="en-GB" sz="2800" dirty="0">
                <a:ea typeface="DengXian" panose="02010600030101010101" pitchFamily="2" charset="-122"/>
              </a:rPr>
              <a:t>working</a:t>
            </a:r>
            <a:r>
              <a:rPr lang="en-GB" sz="2800" dirty="0">
                <a:effectLst/>
                <a:ea typeface="DengXian" panose="02010600030101010101" pitchFamily="2" charset="-122"/>
              </a:rPr>
              <a:t> through CNSA to increase </a:t>
            </a:r>
            <a:r>
              <a:rPr lang="en-GB" sz="2800" dirty="0">
                <a:ea typeface="DengXian" panose="02010600030101010101" pitchFamily="2" charset="-122"/>
              </a:rPr>
              <a:t>access</a:t>
            </a:r>
            <a:r>
              <a:rPr lang="en-GB" sz="2800" dirty="0">
                <a:effectLst/>
                <a:ea typeface="DengXian" panose="02010600030101010101" pitchFamily="2" charset="-122"/>
              </a:rPr>
              <a:t> to Chinese Government- and private satellite imaging providers as well, 100+, </a:t>
            </a:r>
            <a:r>
              <a:rPr lang="en-GB" sz="2800" b="1" u="sng" dirty="0">
                <a:effectLst/>
                <a:ea typeface="DengXian" panose="02010600030101010101" pitchFamily="2" charset="-122"/>
              </a:rPr>
              <a:t>an untapped resource</a:t>
            </a:r>
            <a:endParaRPr lang="en-GB" sz="2800" b="1" u="sng" dirty="0"/>
          </a:p>
        </p:txBody>
      </p:sp>
      <p:sp>
        <p:nvSpPr>
          <p:cNvPr id="5" name="Title 1">
            <a:extLst>
              <a:ext uri="{FF2B5EF4-FFF2-40B4-BE49-F238E27FC236}">
                <a16:creationId xmlns:a16="http://schemas.microsoft.com/office/drawing/2014/main" id="{D7F4D36F-949B-32F3-4866-93F2F998F7DF}"/>
              </a:ext>
            </a:extLst>
          </p:cNvPr>
          <p:cNvSpPr txBox="1">
            <a:spLocks/>
          </p:cNvSpPr>
          <p:nvPr/>
        </p:nvSpPr>
        <p:spPr>
          <a:xfrm>
            <a:off x="175446" y="130863"/>
            <a:ext cx="9599965" cy="9728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mn-lt"/>
              </a:rPr>
              <a:t>Satellite Imagery – Select Resources </a:t>
            </a:r>
            <a:endParaRPr lang="en-GB" sz="3200" b="1" dirty="0">
              <a:solidFill>
                <a:schemeClr val="bg1"/>
              </a:solidFill>
              <a:latin typeface="+mn-lt"/>
              <a:cs typeface="Arial Bold"/>
            </a:endParaRPr>
          </a:p>
        </p:txBody>
      </p:sp>
    </p:spTree>
    <p:extLst>
      <p:ext uri="{BB962C8B-B14F-4D97-AF65-F5344CB8AC3E}">
        <p14:creationId xmlns:p14="http://schemas.microsoft.com/office/powerpoint/2010/main" val="11796978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01456-058C-443E-8EA3-B49D2E8AD3FE}"/>
              </a:ext>
            </a:extLst>
          </p:cNvPr>
          <p:cNvSpPr>
            <a:spLocks noGrp="1"/>
          </p:cNvSpPr>
          <p:nvPr>
            <p:ph type="title"/>
          </p:nvPr>
        </p:nvSpPr>
        <p:spPr>
          <a:xfrm>
            <a:off x="442076" y="377080"/>
            <a:ext cx="10758852" cy="512678"/>
          </a:xfrm>
        </p:spPr>
        <p:txBody>
          <a:bodyPr/>
          <a:lstStyle/>
          <a:p>
            <a:r>
              <a:rPr lang="en-US" sz="3200" dirty="0">
                <a:solidFill>
                  <a:schemeClr val="bg1"/>
                </a:solidFill>
              </a:rPr>
              <a:t>Earth observation – Present and Future Trends</a:t>
            </a:r>
            <a:endParaRPr lang="en-GB" sz="3200" dirty="0">
              <a:solidFill>
                <a:schemeClr val="bg1"/>
              </a:solidFill>
            </a:endParaRPr>
          </a:p>
        </p:txBody>
      </p:sp>
      <p:sp>
        <p:nvSpPr>
          <p:cNvPr id="3" name="Content Placeholder 2">
            <a:extLst>
              <a:ext uri="{FF2B5EF4-FFF2-40B4-BE49-F238E27FC236}">
                <a16:creationId xmlns:a16="http://schemas.microsoft.com/office/drawing/2014/main" id="{28A352CE-0194-4952-9ADC-485C678A17A4}"/>
              </a:ext>
            </a:extLst>
          </p:cNvPr>
          <p:cNvSpPr>
            <a:spLocks noGrp="1"/>
          </p:cNvSpPr>
          <p:nvPr>
            <p:ph idx="4294967295"/>
          </p:nvPr>
        </p:nvSpPr>
        <p:spPr>
          <a:xfrm>
            <a:off x="437099" y="1359585"/>
            <a:ext cx="11317802" cy="5165725"/>
          </a:xfrm>
        </p:spPr>
        <p:txBody>
          <a:bodyPr>
            <a:noAutofit/>
          </a:bodyPr>
          <a:lstStyle/>
          <a:p>
            <a:r>
              <a:rPr lang="en-US" sz="2400" dirty="0"/>
              <a:t>Satellite meteorology (every 10-15 minutes), Digital Agriculture, crop forecasting etc. </a:t>
            </a:r>
          </a:p>
          <a:p>
            <a:r>
              <a:rPr lang="en-US" sz="2400" dirty="0"/>
              <a:t>Imaging (especially Very high Resolution – VHR in the submeter domain, </a:t>
            </a:r>
            <a:r>
              <a:rPr lang="en-US" sz="2400" dirty="0">
                <a:solidFill>
                  <a:srgbClr val="FF0000"/>
                </a:solidFill>
              </a:rPr>
              <a:t>down to 28cm today</a:t>
            </a:r>
            <a:r>
              <a:rPr lang="en-US" sz="2400" dirty="0"/>
              <a:t>)</a:t>
            </a:r>
          </a:p>
          <a:p>
            <a:r>
              <a:rPr lang="en-GB" sz="2400" dirty="0">
                <a:solidFill>
                  <a:srgbClr val="FF0000"/>
                </a:solidFill>
              </a:rPr>
              <a:t>VHR is commercial </a:t>
            </a:r>
            <a:r>
              <a:rPr lang="en-GB" sz="2400" dirty="0"/>
              <a:t>domain, important to have good coordination, licensing allowing data sharing, and cost-effective approaches</a:t>
            </a:r>
          </a:p>
          <a:p>
            <a:r>
              <a:rPr lang="en-GB" sz="2400" dirty="0"/>
              <a:t>Use of </a:t>
            </a:r>
            <a:r>
              <a:rPr lang="en-GB" sz="2400" dirty="0">
                <a:solidFill>
                  <a:srgbClr val="FF0000"/>
                </a:solidFill>
              </a:rPr>
              <a:t>multi-user licensing </a:t>
            </a:r>
            <a:r>
              <a:rPr lang="en-GB" sz="2400" dirty="0"/>
              <a:t>when accessing satellite imagery is key</a:t>
            </a:r>
          </a:p>
          <a:p>
            <a:r>
              <a:rPr lang="en-GB" sz="2400" dirty="0"/>
              <a:t>Various </a:t>
            </a:r>
            <a:r>
              <a:rPr lang="en-GB" sz="2400" dirty="0">
                <a:solidFill>
                  <a:srgbClr val="FF0000"/>
                </a:solidFill>
              </a:rPr>
              <a:t>Emergency response mechanisms </a:t>
            </a:r>
            <a:r>
              <a:rPr lang="en-GB" sz="2400" dirty="0"/>
              <a:t>for EO data exist (Copernicus, International Charter, Sentinel Asia), commercial entities also collaborate – not for all 400-500 events</a:t>
            </a:r>
          </a:p>
          <a:p>
            <a:r>
              <a:rPr lang="en-GB" sz="2400" dirty="0"/>
              <a:t>In the past, “scenes”, and single images – the </a:t>
            </a:r>
            <a:r>
              <a:rPr lang="en-GB" sz="2400" dirty="0">
                <a:solidFill>
                  <a:srgbClr val="FF0000"/>
                </a:solidFill>
              </a:rPr>
              <a:t>future</a:t>
            </a:r>
            <a:r>
              <a:rPr lang="en-GB" sz="2400" dirty="0"/>
              <a:t> is about mega-constellations, and </a:t>
            </a:r>
            <a:r>
              <a:rPr lang="en-GB" sz="2400" dirty="0">
                <a:solidFill>
                  <a:srgbClr val="FF0000"/>
                </a:solidFill>
              </a:rPr>
              <a:t>daily imaging of the Earth in VHR</a:t>
            </a:r>
            <a:r>
              <a:rPr lang="en-GB" sz="2400" dirty="0"/>
              <a:t> (Planet already doing it in 2-3 m)</a:t>
            </a:r>
          </a:p>
          <a:p>
            <a:r>
              <a:rPr lang="en-GB" sz="2400" dirty="0"/>
              <a:t>National Mapping authorities can now update </a:t>
            </a:r>
            <a:r>
              <a:rPr lang="en-GB" sz="2400" dirty="0" err="1"/>
              <a:t>topo</a:t>
            </a:r>
            <a:r>
              <a:rPr lang="en-GB" sz="2400" dirty="0"/>
              <a:t> maps in months, not years</a:t>
            </a:r>
          </a:p>
          <a:p>
            <a:r>
              <a:rPr lang="en-GB" sz="2400" dirty="0"/>
              <a:t>Given all new satellite imaging constellations, our focus must shift to online services, </a:t>
            </a:r>
            <a:r>
              <a:rPr lang="en-GB" sz="2400" dirty="0">
                <a:solidFill>
                  <a:srgbClr val="FF0000"/>
                </a:solidFill>
              </a:rPr>
              <a:t>subscriptions</a:t>
            </a:r>
            <a:r>
              <a:rPr lang="en-GB" sz="2400" dirty="0"/>
              <a:t> for access, </a:t>
            </a:r>
            <a:r>
              <a:rPr lang="en-GB" sz="2400" dirty="0">
                <a:solidFill>
                  <a:srgbClr val="FF0000"/>
                </a:solidFill>
              </a:rPr>
              <a:t>online analytics, cloud storage, AI/ML, digital twins</a:t>
            </a:r>
            <a:r>
              <a:rPr lang="en-GB" sz="2400" dirty="0"/>
              <a:t> etc.</a:t>
            </a:r>
          </a:p>
        </p:txBody>
      </p:sp>
      <p:sp>
        <p:nvSpPr>
          <p:cNvPr id="4" name="Date Placeholder 3">
            <a:extLst>
              <a:ext uri="{FF2B5EF4-FFF2-40B4-BE49-F238E27FC236}">
                <a16:creationId xmlns:a16="http://schemas.microsoft.com/office/drawing/2014/main" id="{540FDC21-44EC-45A3-8998-B81F1252B2F0}"/>
              </a:ext>
            </a:extLst>
          </p:cNvPr>
          <p:cNvSpPr>
            <a:spLocks noGrp="1"/>
          </p:cNvSpPr>
          <p:nvPr>
            <p:ph type="dt" sz="half" idx="4294967295"/>
          </p:nvPr>
        </p:nvSpPr>
        <p:spPr>
          <a:xfrm>
            <a:off x="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66CD94-C71D-4D17-B349-75D8F6BF6545}" type="datetime3">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 November 2023</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8BBB6BD-CE92-4540-8C2A-9D39718E2A31}"/>
              </a:ext>
            </a:extLst>
          </p:cNvPr>
          <p:cNvSpPr>
            <a:spLocks noGrp="1"/>
          </p:cNvSpPr>
          <p:nvPr>
            <p:ph type="ftr" sz="quarter" idx="4294967295"/>
          </p:nvPr>
        </p:nvSpPr>
        <p:spPr>
          <a:xfrm>
            <a:off x="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www.un</a:t>
            </a:r>
            <a:r>
              <a:rPr kumimoji="0" lang="en-DE" sz="1200" b="0" i="0" u="none" strike="noStrike" kern="1200" cap="none" spc="0" normalizeH="0" baseline="0" noProof="0">
                <a:ln>
                  <a:noFill/>
                </a:ln>
                <a:solidFill>
                  <a:prstClr val="white"/>
                </a:solidFill>
                <a:effectLst/>
                <a:uLnTx/>
                <a:uFillTx/>
                <a:latin typeface="Calibri" panose="020F0502020204030204"/>
                <a:ea typeface="+mn-ea"/>
                <a:cs typeface="+mn-cs"/>
              </a:rPr>
              <a:t>-spider</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.org</a:t>
            </a:r>
          </a:p>
        </p:txBody>
      </p:sp>
    </p:spTree>
    <p:extLst>
      <p:ext uri="{BB962C8B-B14F-4D97-AF65-F5344CB8AC3E}">
        <p14:creationId xmlns:p14="http://schemas.microsoft.com/office/powerpoint/2010/main" val="19486511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AECB7-013B-4B1D-B753-8798A7823AE3}"/>
              </a:ext>
            </a:extLst>
          </p:cNvPr>
          <p:cNvSpPr>
            <a:spLocks noGrp="1"/>
          </p:cNvSpPr>
          <p:nvPr>
            <p:ph type="title"/>
          </p:nvPr>
        </p:nvSpPr>
        <p:spPr>
          <a:xfrm>
            <a:off x="415010" y="-118442"/>
            <a:ext cx="10515600" cy="1325563"/>
          </a:xfrm>
        </p:spPr>
        <p:txBody>
          <a:bodyPr>
            <a:normAutofit/>
          </a:bodyPr>
          <a:lstStyle/>
          <a:p>
            <a:r>
              <a:rPr lang="en-GB" sz="3200" b="1" dirty="0">
                <a:solidFill>
                  <a:schemeClr val="bg1"/>
                </a:solidFill>
                <a:latin typeface="+mn-lt"/>
              </a:rPr>
              <a:t>Shaping the decades</a:t>
            </a:r>
            <a:endParaRPr lang="en-US" sz="3200" b="1" dirty="0">
              <a:solidFill>
                <a:schemeClr val="bg1"/>
              </a:solidFill>
              <a:latin typeface="+mn-lt"/>
            </a:endParaRPr>
          </a:p>
        </p:txBody>
      </p:sp>
      <p:sp>
        <p:nvSpPr>
          <p:cNvPr id="3" name="Date Placeholder 2">
            <a:extLst>
              <a:ext uri="{FF2B5EF4-FFF2-40B4-BE49-F238E27FC236}">
                <a16:creationId xmlns:a16="http://schemas.microsoft.com/office/drawing/2014/main" id="{1631B81B-E6AC-407B-A98B-8B2F30495BF4}"/>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846D61-D7AA-4E1E-B0EA-67344022BE08}" type="datetime3">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 November 2023</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6498822C-027D-4243-8829-C5981074FE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www.</a:t>
            </a:r>
            <a:r>
              <a:rPr kumimoji="0" lang="en-DE" sz="1200" b="0" i="0" u="none" strike="noStrike" kern="1200" cap="none" spc="0" normalizeH="0" baseline="0" noProof="0">
                <a:ln>
                  <a:noFill/>
                </a:ln>
                <a:solidFill>
                  <a:prstClr val="white"/>
                </a:solidFill>
                <a:effectLst/>
                <a:uLnTx/>
                <a:uFillTx/>
                <a:latin typeface="Calibri" panose="020F0502020204030204"/>
                <a:ea typeface="+mn-ea"/>
                <a:cs typeface="+mn-cs"/>
              </a:rPr>
              <a:t>un-spider</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.org</a:t>
            </a:r>
          </a:p>
        </p:txBody>
      </p:sp>
      <p:sp>
        <p:nvSpPr>
          <p:cNvPr id="6" name="Rectangle 18">
            <a:extLst>
              <a:ext uri="{FF2B5EF4-FFF2-40B4-BE49-F238E27FC236}">
                <a16:creationId xmlns:a16="http://schemas.microsoft.com/office/drawing/2014/main" id="{FADEB5FF-38B0-4B91-BE9D-36A9CBF6D424}"/>
              </a:ext>
            </a:extLst>
          </p:cNvPr>
          <p:cNvSpPr/>
          <p:nvPr/>
        </p:nvSpPr>
        <p:spPr>
          <a:xfrm>
            <a:off x="49530" y="1505396"/>
            <a:ext cx="5197627" cy="3847207"/>
          </a:xfrm>
          <a:prstGeom prst="rect">
            <a:avLst/>
          </a:prstGeom>
        </p:spPr>
        <p:txBody>
          <a:bodyPr wrap="square">
            <a:spAutoFit/>
          </a:bodyPr>
          <a:lstStyle/>
          <a:p>
            <a:pPr marL="342900" marR="0" lvl="0" indent="-3429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Sustainable Development Goals (SDGs) – Agenda 2030;</a:t>
            </a:r>
          </a:p>
          <a:p>
            <a:pPr marL="342900" marR="0" lvl="0" indent="-3429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Sendai Framework for Disaster Risk Reduction 2015-2030;</a:t>
            </a:r>
          </a:p>
          <a:p>
            <a:pPr marL="342900" marR="0" lvl="0" indent="-342900" algn="l" defTabSz="914400" rtl="0" eaLnBrk="1" fontAlgn="auto" latinLnBrk="0" hangingPunct="1">
              <a:lnSpc>
                <a:spcPct val="100000"/>
              </a:lnSpc>
              <a:spcBef>
                <a:spcPts val="8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Paris Climate Change Agreement</a:t>
            </a:r>
          </a:p>
          <a:p>
            <a:pPr marL="342900" indent="-342900">
              <a:spcBef>
                <a:spcPts val="800"/>
              </a:spcBef>
              <a:buFont typeface="Arial" panose="020B0604020202020204" pitchFamily="34" charset="0"/>
              <a:buChar cha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Space2030 Agenda led by COPUOS and UNOOSA;</a:t>
            </a:r>
          </a:p>
        </p:txBody>
      </p:sp>
      <p:pic>
        <p:nvPicPr>
          <p:cNvPr id="8" name="Picture 2" descr="World Conference on Disaster Risk Reduction">
            <a:extLst>
              <a:ext uri="{FF2B5EF4-FFF2-40B4-BE49-F238E27FC236}">
                <a16:creationId xmlns:a16="http://schemas.microsoft.com/office/drawing/2014/main" id="{90239EA4-8B26-46BF-92C9-64957E4FDB64}"/>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495489" y="3585693"/>
            <a:ext cx="2657911" cy="17178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Logo">
            <a:extLst>
              <a:ext uri="{FF2B5EF4-FFF2-40B4-BE49-F238E27FC236}">
                <a16:creationId xmlns:a16="http://schemas.microsoft.com/office/drawing/2014/main" id="{C68AC742-B690-4428-9F55-F69F0E92E4A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75838" y="3438468"/>
            <a:ext cx="3124519" cy="17330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www.un.org/sustainabledevelopment/wp-content/uploads/2015/08/UNSustainableDevelopmentGoals_Brand-01.png">
            <a:extLst>
              <a:ext uri="{FF2B5EF4-FFF2-40B4-BE49-F238E27FC236}">
                <a16:creationId xmlns:a16="http://schemas.microsoft.com/office/drawing/2014/main" id="{419AD0AD-B5D0-4E6F-8BD2-3042299D087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293741" y="2548175"/>
            <a:ext cx="4764194" cy="64633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E835F6B-E1CD-4E87-A788-FDBB7EF8E14A}"/>
              </a:ext>
            </a:extLst>
          </p:cNvPr>
          <p:cNvSpPr txBox="1"/>
          <p:nvPr/>
        </p:nvSpPr>
        <p:spPr>
          <a:xfrm>
            <a:off x="6743700" y="1358020"/>
            <a:ext cx="476419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0070C0"/>
                </a:solidFill>
                <a:effectLst/>
                <a:uLnTx/>
                <a:uFillTx/>
                <a:latin typeface="Calibri" panose="020F0502020204030204"/>
                <a:ea typeface="+mn-ea"/>
                <a:cs typeface="+mn-cs"/>
              </a:rPr>
              <a:t>Space2030 Agenda</a:t>
            </a:r>
          </a:p>
        </p:txBody>
      </p:sp>
      <p:sp>
        <p:nvSpPr>
          <p:cNvPr id="5" name="TextBox 4">
            <a:extLst>
              <a:ext uri="{FF2B5EF4-FFF2-40B4-BE49-F238E27FC236}">
                <a16:creationId xmlns:a16="http://schemas.microsoft.com/office/drawing/2014/main" id="{B55BDF16-EF5E-9F71-398D-BED1A34CB8B9}"/>
              </a:ext>
            </a:extLst>
          </p:cNvPr>
          <p:cNvSpPr txBox="1"/>
          <p:nvPr/>
        </p:nvSpPr>
        <p:spPr>
          <a:xfrm>
            <a:off x="0" y="5914328"/>
            <a:ext cx="12192000" cy="400110"/>
          </a:xfrm>
          <a:prstGeom prst="rect">
            <a:avLst/>
          </a:prstGeom>
          <a:noFill/>
        </p:spPr>
        <p:txBody>
          <a:bodyPr wrap="square" rtlCol="0">
            <a:spAutoFit/>
          </a:bodyPr>
          <a:lstStyle/>
          <a:p>
            <a:pPr algn="ctr"/>
            <a:r>
              <a:rPr lang="en-US" sz="2000" b="1" i="1" dirty="0">
                <a:effectLst>
                  <a:outerShdw blurRad="38100" dist="38100" dir="2700000" algn="tl">
                    <a:srgbClr val="000000">
                      <a:alpha val="43137"/>
                    </a:srgbClr>
                  </a:outerShdw>
                </a:effectLst>
              </a:rPr>
              <a:t>reporting requirements, obligations at national and subnational level – INDICATORS to measure progress</a:t>
            </a:r>
            <a:endParaRPr lang="en-GB" sz="20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09743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26C9BA3-ECCB-CBA8-9864-3B3874A62C37}"/>
              </a:ext>
            </a:extLst>
          </p:cNvPr>
          <p:cNvSpPr>
            <a:spLocks noGrp="1"/>
          </p:cNvSpPr>
          <p:nvPr>
            <p:ph type="dt" sz="half" idx="10"/>
          </p:nvPr>
        </p:nvSpPr>
        <p:spPr/>
        <p:txBody>
          <a:bodyPr/>
          <a:lstStyle/>
          <a:p>
            <a:fld id="{C366CD94-C71D-4D17-B349-75D8F6BF6545}" type="datetime3">
              <a:rPr lang="en-US" smtClean="0"/>
              <a:t>26 November 2023</a:t>
            </a:fld>
            <a:endParaRPr lang="en-US"/>
          </a:p>
        </p:txBody>
      </p:sp>
      <p:sp>
        <p:nvSpPr>
          <p:cNvPr id="5" name="Footer Placeholder 4">
            <a:extLst>
              <a:ext uri="{FF2B5EF4-FFF2-40B4-BE49-F238E27FC236}">
                <a16:creationId xmlns:a16="http://schemas.microsoft.com/office/drawing/2014/main" id="{260EE155-EFCA-5230-8C72-A14E0F16EF62}"/>
              </a:ext>
            </a:extLst>
          </p:cNvPr>
          <p:cNvSpPr>
            <a:spLocks noGrp="1"/>
          </p:cNvSpPr>
          <p:nvPr>
            <p:ph type="ftr" sz="quarter" idx="11"/>
          </p:nvPr>
        </p:nvSpPr>
        <p:spPr/>
        <p:txBody>
          <a:bodyPr/>
          <a:lstStyle/>
          <a:p>
            <a:r>
              <a:rPr lang="en-US"/>
              <a:t>www.un</a:t>
            </a:r>
            <a:r>
              <a:rPr lang="en-DE"/>
              <a:t>-spider</a:t>
            </a:r>
            <a:r>
              <a:rPr lang="en-US"/>
              <a:t>.org</a:t>
            </a:r>
          </a:p>
        </p:txBody>
      </p:sp>
      <p:sp>
        <p:nvSpPr>
          <p:cNvPr id="6" name="Titel 1">
            <a:extLst>
              <a:ext uri="{FF2B5EF4-FFF2-40B4-BE49-F238E27FC236}">
                <a16:creationId xmlns:a16="http://schemas.microsoft.com/office/drawing/2014/main" id="{AEFE66F9-BA0B-41FD-8880-36139A34A4D6}"/>
              </a:ext>
            </a:extLst>
          </p:cNvPr>
          <p:cNvSpPr txBox="1">
            <a:spLocks/>
          </p:cNvSpPr>
          <p:nvPr/>
        </p:nvSpPr>
        <p:spPr>
          <a:xfrm>
            <a:off x="251519" y="1268760"/>
            <a:ext cx="11605519" cy="72008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accent1">
                    <a:lumMod val="75000"/>
                  </a:schemeClr>
                </a:solidFill>
                <a:latin typeface="+mj-lt"/>
                <a:ea typeface="+mj-ea"/>
                <a:cs typeface="+mj-cs"/>
              </a:defRPr>
            </a:lvl1pPr>
          </a:lstStyle>
          <a:p>
            <a:r>
              <a:rPr lang="de-DE" sz="2800" b="1" dirty="0">
                <a:solidFill>
                  <a:schemeClr val="tx2"/>
                </a:solidFill>
                <a:effectLst>
                  <a:outerShdw blurRad="38100" dist="38100" dir="2700000" algn="tl">
                    <a:srgbClr val="000000">
                      <a:alpha val="43137"/>
                    </a:srgbClr>
                  </a:outerShdw>
                </a:effectLst>
                <a:latin typeface="+mn-lt"/>
              </a:rPr>
              <a:t>International Network on Multi-Hazard Early Warning Systems (IN-MHEWS) </a:t>
            </a:r>
          </a:p>
        </p:txBody>
      </p:sp>
      <p:pic>
        <p:nvPicPr>
          <p:cNvPr id="7" name="Picture 2" descr="FAO">
            <a:extLst>
              <a:ext uri="{FF2B5EF4-FFF2-40B4-BE49-F238E27FC236}">
                <a16:creationId xmlns:a16="http://schemas.microsoft.com/office/drawing/2014/main" id="{AB991B6A-1069-477E-8834-E2F0B1AEAD3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708257" y="2429761"/>
            <a:ext cx="936054" cy="87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UNITAR/UNOSAT">
            <a:extLst>
              <a:ext uri="{FF2B5EF4-FFF2-40B4-BE49-F238E27FC236}">
                <a16:creationId xmlns:a16="http://schemas.microsoft.com/office/drawing/2014/main" id="{E63E7AC9-310F-45BA-829F-288A1443D8A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17376" y="3493622"/>
            <a:ext cx="1663700"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ESCAP">
            <a:extLst>
              <a:ext uri="{FF2B5EF4-FFF2-40B4-BE49-F238E27FC236}">
                <a16:creationId xmlns:a16="http://schemas.microsoft.com/office/drawing/2014/main" id="{022366EC-9637-45BA-8D63-94A1BC3D4D8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64360" y="3115720"/>
            <a:ext cx="164623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GFDRR">
            <a:extLst>
              <a:ext uri="{FF2B5EF4-FFF2-40B4-BE49-F238E27FC236}">
                <a16:creationId xmlns:a16="http://schemas.microsoft.com/office/drawing/2014/main" id="{F5BD974A-A458-4669-8A2A-E2ACC6A21D2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43700" y="2272196"/>
            <a:ext cx="1582737"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8" descr="Home">
            <a:extLst>
              <a:ext uri="{FF2B5EF4-FFF2-40B4-BE49-F238E27FC236}">
                <a16:creationId xmlns:a16="http://schemas.microsoft.com/office/drawing/2014/main" id="{5A9950AB-ED83-4F74-B2C8-2F900F2C0EDD}"/>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51092" y="3526996"/>
            <a:ext cx="1368152" cy="297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6" descr="UNOOSA/UN-SPIDER">
            <a:extLst>
              <a:ext uri="{FF2B5EF4-FFF2-40B4-BE49-F238E27FC236}">
                <a16:creationId xmlns:a16="http://schemas.microsoft.com/office/drawing/2014/main" id="{40B5845B-9F90-493B-ACFC-86C1E1FE82DA}"/>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90713" y="3045909"/>
            <a:ext cx="2520280" cy="451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 See full-sized image  ">
            <a:extLst>
              <a:ext uri="{FF2B5EF4-FFF2-40B4-BE49-F238E27FC236}">
                <a16:creationId xmlns:a16="http://schemas.microsoft.com/office/drawing/2014/main" id="{657F3D63-C76A-4EA8-801E-F8646D004B24}"/>
              </a:ext>
            </a:extLst>
          </p:cNvPr>
          <p:cNvPicPr>
            <a:picLocks noChangeAspect="1" noChangeArrowheads="1"/>
          </p:cNvPicPr>
          <p:nvPr/>
        </p:nvPicPr>
        <p:blipFill>
          <a:blip r:embed="rId8" cstate="print"/>
          <a:srcRect/>
          <a:stretch>
            <a:fillRect/>
          </a:stretch>
        </p:blipFill>
        <p:spPr bwMode="auto">
          <a:xfrm>
            <a:off x="1187624" y="2008150"/>
            <a:ext cx="1008112" cy="1008112"/>
          </a:xfrm>
          <a:prstGeom prst="rect">
            <a:avLst/>
          </a:prstGeom>
          <a:noFill/>
        </p:spPr>
      </p:pic>
      <p:pic>
        <p:nvPicPr>
          <p:cNvPr id="15" name="Picture 10" descr=" See full-sized image  ">
            <a:extLst>
              <a:ext uri="{FF2B5EF4-FFF2-40B4-BE49-F238E27FC236}">
                <a16:creationId xmlns:a16="http://schemas.microsoft.com/office/drawing/2014/main" id="{4D0C243A-7040-4A87-AC99-4EF64FB3C961}"/>
              </a:ext>
            </a:extLst>
          </p:cNvPr>
          <p:cNvPicPr>
            <a:picLocks noChangeAspect="1" noChangeArrowheads="1"/>
          </p:cNvPicPr>
          <p:nvPr/>
        </p:nvPicPr>
        <p:blipFill>
          <a:blip r:embed="rId9" cstate="print"/>
          <a:srcRect/>
          <a:stretch>
            <a:fillRect/>
          </a:stretch>
        </p:blipFill>
        <p:spPr bwMode="auto">
          <a:xfrm>
            <a:off x="1022706" y="4993228"/>
            <a:ext cx="1152128" cy="1152128"/>
          </a:xfrm>
          <a:prstGeom prst="rect">
            <a:avLst/>
          </a:prstGeom>
          <a:noFill/>
        </p:spPr>
      </p:pic>
      <p:pic>
        <p:nvPicPr>
          <p:cNvPr id="16" name="Picture 12" descr=" See full-sized image  ">
            <a:extLst>
              <a:ext uri="{FF2B5EF4-FFF2-40B4-BE49-F238E27FC236}">
                <a16:creationId xmlns:a16="http://schemas.microsoft.com/office/drawing/2014/main" id="{C66927FD-AF8A-4912-A8B8-9134AB68FAD0}"/>
              </a:ext>
            </a:extLst>
          </p:cNvPr>
          <p:cNvPicPr>
            <a:picLocks noChangeAspect="1" noChangeArrowheads="1"/>
          </p:cNvPicPr>
          <p:nvPr/>
        </p:nvPicPr>
        <p:blipFill>
          <a:blip r:embed="rId10" cstate="print"/>
          <a:srcRect/>
          <a:stretch>
            <a:fillRect/>
          </a:stretch>
        </p:blipFill>
        <p:spPr bwMode="auto">
          <a:xfrm>
            <a:off x="6713600" y="5155676"/>
            <a:ext cx="2234949" cy="936104"/>
          </a:xfrm>
          <a:prstGeom prst="rect">
            <a:avLst/>
          </a:prstGeom>
          <a:noFill/>
        </p:spPr>
      </p:pic>
      <p:pic>
        <p:nvPicPr>
          <p:cNvPr id="17" name="Picture 14" descr=" See full-sized image  ">
            <a:extLst>
              <a:ext uri="{FF2B5EF4-FFF2-40B4-BE49-F238E27FC236}">
                <a16:creationId xmlns:a16="http://schemas.microsoft.com/office/drawing/2014/main" id="{63418288-8001-41B4-B320-C415701B2B2C}"/>
              </a:ext>
            </a:extLst>
          </p:cNvPr>
          <p:cNvPicPr>
            <a:picLocks noChangeAspect="1" noChangeArrowheads="1"/>
          </p:cNvPicPr>
          <p:nvPr/>
        </p:nvPicPr>
        <p:blipFill>
          <a:blip r:embed="rId11" cstate="print"/>
          <a:srcRect/>
          <a:stretch>
            <a:fillRect/>
          </a:stretch>
        </p:blipFill>
        <p:spPr bwMode="auto">
          <a:xfrm>
            <a:off x="9348192" y="5092569"/>
            <a:ext cx="1656184" cy="849325"/>
          </a:xfrm>
          <a:prstGeom prst="rect">
            <a:avLst/>
          </a:prstGeom>
          <a:noFill/>
        </p:spPr>
      </p:pic>
      <p:pic>
        <p:nvPicPr>
          <p:cNvPr id="18" name="Picture 16" descr=" See full-sized image  ">
            <a:extLst>
              <a:ext uri="{FF2B5EF4-FFF2-40B4-BE49-F238E27FC236}">
                <a16:creationId xmlns:a16="http://schemas.microsoft.com/office/drawing/2014/main" id="{C2B2B211-370D-4431-AE56-39544768FE33}"/>
              </a:ext>
            </a:extLst>
          </p:cNvPr>
          <p:cNvPicPr>
            <a:picLocks noChangeAspect="1" noChangeArrowheads="1"/>
          </p:cNvPicPr>
          <p:nvPr/>
        </p:nvPicPr>
        <p:blipFill>
          <a:blip r:embed="rId12" cstate="print"/>
          <a:srcRect/>
          <a:stretch>
            <a:fillRect/>
          </a:stretch>
        </p:blipFill>
        <p:spPr bwMode="auto">
          <a:xfrm>
            <a:off x="808446" y="3300955"/>
            <a:ext cx="1656184" cy="833300"/>
          </a:xfrm>
          <a:prstGeom prst="rect">
            <a:avLst/>
          </a:prstGeom>
          <a:noFill/>
        </p:spPr>
      </p:pic>
      <p:pic>
        <p:nvPicPr>
          <p:cNvPr id="19" name="Picture 18" descr=" See full-sized image  ">
            <a:extLst>
              <a:ext uri="{FF2B5EF4-FFF2-40B4-BE49-F238E27FC236}">
                <a16:creationId xmlns:a16="http://schemas.microsoft.com/office/drawing/2014/main" id="{7849DB27-94D3-42CB-B83B-608FAA2CB5CE}"/>
              </a:ext>
            </a:extLst>
          </p:cNvPr>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4107076" y="5423615"/>
            <a:ext cx="1512168" cy="650395"/>
          </a:xfrm>
          <a:prstGeom prst="rect">
            <a:avLst/>
          </a:prstGeom>
          <a:noFill/>
        </p:spPr>
      </p:pic>
      <p:pic>
        <p:nvPicPr>
          <p:cNvPr id="20" name="Picture 20" descr=" See full-sized image  ">
            <a:extLst>
              <a:ext uri="{FF2B5EF4-FFF2-40B4-BE49-F238E27FC236}">
                <a16:creationId xmlns:a16="http://schemas.microsoft.com/office/drawing/2014/main" id="{EE5655B7-7223-450D-AFC0-1A2698BDCBEF}"/>
              </a:ext>
            </a:extLst>
          </p:cNvPr>
          <p:cNvPicPr>
            <a:picLocks noChangeAspect="1" noChangeArrowheads="1"/>
          </p:cNvPicPr>
          <p:nvPr/>
        </p:nvPicPr>
        <p:blipFill>
          <a:blip r:embed="rId14" cstate="print"/>
          <a:srcRect/>
          <a:stretch>
            <a:fillRect/>
          </a:stretch>
        </p:blipFill>
        <p:spPr bwMode="auto">
          <a:xfrm>
            <a:off x="726650" y="4165907"/>
            <a:ext cx="1800200" cy="795669"/>
          </a:xfrm>
          <a:prstGeom prst="rect">
            <a:avLst/>
          </a:prstGeom>
          <a:noFill/>
        </p:spPr>
      </p:pic>
      <p:pic>
        <p:nvPicPr>
          <p:cNvPr id="21" name="Picture 24" descr=" See full-sized image  ">
            <a:extLst>
              <a:ext uri="{FF2B5EF4-FFF2-40B4-BE49-F238E27FC236}">
                <a16:creationId xmlns:a16="http://schemas.microsoft.com/office/drawing/2014/main" id="{67036DEE-294E-4F89-9216-32F9A92DD8B6}"/>
              </a:ext>
            </a:extLst>
          </p:cNvPr>
          <p:cNvPicPr>
            <a:picLocks noChangeAspect="1" noChangeArrowheads="1"/>
          </p:cNvPicPr>
          <p:nvPr/>
        </p:nvPicPr>
        <p:blipFill>
          <a:blip r:embed="rId15" cstate="print"/>
          <a:srcRect/>
          <a:stretch>
            <a:fillRect/>
          </a:stretch>
        </p:blipFill>
        <p:spPr bwMode="auto">
          <a:xfrm>
            <a:off x="4461715" y="4082398"/>
            <a:ext cx="802889" cy="944576"/>
          </a:xfrm>
          <a:prstGeom prst="rect">
            <a:avLst/>
          </a:prstGeom>
          <a:noFill/>
        </p:spPr>
      </p:pic>
      <p:pic>
        <p:nvPicPr>
          <p:cNvPr id="22" name="Picture 26" descr=" See full-sized image  ">
            <a:extLst>
              <a:ext uri="{FF2B5EF4-FFF2-40B4-BE49-F238E27FC236}">
                <a16:creationId xmlns:a16="http://schemas.microsoft.com/office/drawing/2014/main" id="{8F8AD344-D0AE-4939-9402-7DB760A129A1}"/>
              </a:ext>
            </a:extLst>
          </p:cNvPr>
          <p:cNvPicPr>
            <a:picLocks noChangeAspect="1" noChangeArrowheads="1"/>
          </p:cNvPicPr>
          <p:nvPr/>
        </p:nvPicPr>
        <p:blipFill>
          <a:blip r:embed="rId16" cstate="print"/>
          <a:srcRect/>
          <a:stretch>
            <a:fillRect/>
          </a:stretch>
        </p:blipFill>
        <p:spPr bwMode="auto">
          <a:xfrm>
            <a:off x="7216611" y="3881456"/>
            <a:ext cx="877598" cy="1080120"/>
          </a:xfrm>
          <a:prstGeom prst="rect">
            <a:avLst/>
          </a:prstGeom>
          <a:noFill/>
        </p:spPr>
      </p:pic>
      <p:pic>
        <p:nvPicPr>
          <p:cNvPr id="23" name="Picture 28" descr=" See full-sized image  ">
            <a:extLst>
              <a:ext uri="{FF2B5EF4-FFF2-40B4-BE49-F238E27FC236}">
                <a16:creationId xmlns:a16="http://schemas.microsoft.com/office/drawing/2014/main" id="{2BA28ECD-E7A7-454A-A0F7-F96371951F89}"/>
              </a:ext>
            </a:extLst>
          </p:cNvPr>
          <p:cNvPicPr>
            <a:picLocks noChangeAspect="1" noChangeArrowheads="1"/>
          </p:cNvPicPr>
          <p:nvPr/>
        </p:nvPicPr>
        <p:blipFill>
          <a:blip r:embed="rId17" cstate="print"/>
          <a:srcRect/>
          <a:stretch>
            <a:fillRect/>
          </a:stretch>
        </p:blipFill>
        <p:spPr bwMode="auto">
          <a:xfrm>
            <a:off x="9233102" y="4043684"/>
            <a:ext cx="2232248" cy="892899"/>
          </a:xfrm>
          <a:prstGeom prst="rect">
            <a:avLst/>
          </a:prstGeom>
          <a:noFill/>
        </p:spPr>
      </p:pic>
      <p:sp>
        <p:nvSpPr>
          <p:cNvPr id="2" name="Title 1">
            <a:extLst>
              <a:ext uri="{FF2B5EF4-FFF2-40B4-BE49-F238E27FC236}">
                <a16:creationId xmlns:a16="http://schemas.microsoft.com/office/drawing/2014/main" id="{F870DFAA-94E6-482C-71F4-965EE413DBF7}"/>
              </a:ext>
            </a:extLst>
          </p:cNvPr>
          <p:cNvSpPr txBox="1">
            <a:spLocks/>
          </p:cNvSpPr>
          <p:nvPr/>
        </p:nvSpPr>
        <p:spPr>
          <a:xfrm>
            <a:off x="724270" y="309482"/>
            <a:ext cx="9486530" cy="6202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mn-lt"/>
              </a:rPr>
              <a:t>Sendai Framework - Towards EW4All</a:t>
            </a:r>
          </a:p>
        </p:txBody>
      </p:sp>
      <p:sp>
        <p:nvSpPr>
          <p:cNvPr id="3" name="TextBox 2">
            <a:extLst>
              <a:ext uri="{FF2B5EF4-FFF2-40B4-BE49-F238E27FC236}">
                <a16:creationId xmlns:a16="http://schemas.microsoft.com/office/drawing/2014/main" id="{0603EDFC-6613-5630-3056-919430E6CE40}"/>
              </a:ext>
            </a:extLst>
          </p:cNvPr>
          <p:cNvSpPr txBox="1"/>
          <p:nvPr/>
        </p:nvSpPr>
        <p:spPr>
          <a:xfrm>
            <a:off x="3740804" y="1931556"/>
            <a:ext cx="2266122" cy="830997"/>
          </a:xfrm>
          <a:prstGeom prst="rect">
            <a:avLst/>
          </a:prstGeom>
          <a:noFill/>
        </p:spPr>
        <p:txBody>
          <a:bodyPr wrap="square" rtlCol="0">
            <a:spAutoFit/>
          </a:bodyPr>
          <a:lstStyle/>
          <a:p>
            <a:r>
              <a:rPr lang="en-US" sz="4800" b="1" dirty="0">
                <a:solidFill>
                  <a:srgbClr val="00B0F0"/>
                </a:solidFill>
              </a:rPr>
              <a:t>UNDRR</a:t>
            </a:r>
            <a:endParaRPr lang="en-GB" sz="4800" b="1" dirty="0">
              <a:solidFill>
                <a:srgbClr val="00B0F0"/>
              </a:solidFill>
            </a:endParaRPr>
          </a:p>
        </p:txBody>
      </p:sp>
    </p:spTree>
    <p:extLst>
      <p:ext uri="{BB962C8B-B14F-4D97-AF65-F5344CB8AC3E}">
        <p14:creationId xmlns:p14="http://schemas.microsoft.com/office/powerpoint/2010/main" val="588592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a:extLst>
              <a:ext uri="{FF2B5EF4-FFF2-40B4-BE49-F238E27FC236}">
                <a16:creationId xmlns:a16="http://schemas.microsoft.com/office/drawing/2014/main" id="{BCC3234F-3E9F-4AD6-A082-B850278DD29E}"/>
              </a:ext>
            </a:extLst>
          </p:cNvPr>
          <p:cNvSpPr/>
          <p:nvPr/>
        </p:nvSpPr>
        <p:spPr>
          <a:xfrm>
            <a:off x="7293093" y="5636609"/>
            <a:ext cx="3548126" cy="749694"/>
          </a:xfrm>
          <a:prstGeom prst="rect">
            <a:avLst/>
          </a:prstGeom>
          <a:solidFill>
            <a:srgbClr val="55477F"/>
          </a:solidFill>
        </p:spPr>
        <p:txBody>
          <a:bodyPr wrap="square" lIns="91440" tIns="45720" rIns="91440" bIns="45720" anchor="ctr" anchorCtr="0">
            <a:noAutofit/>
          </a:bodyPr>
          <a:lstStyle/>
          <a:p>
            <a:pPr marL="0" marR="0" lvl="1" indent="0" algn="ctr" defTabSz="1219170" rtl="0" eaLnBrk="1" fontAlgn="auto" latinLnBrk="0" hangingPunct="1">
              <a:lnSpc>
                <a:spcPct val="100000"/>
              </a:lnSpc>
              <a:spcBef>
                <a:spcPts val="1800"/>
              </a:spcBef>
              <a:spcAft>
                <a:spcPts val="1800"/>
              </a:spcAft>
              <a:buClr>
                <a:srgbClr val="0070C0"/>
              </a:buClr>
              <a:buSzTx/>
              <a:buFontTx/>
              <a:buNone/>
              <a:tabLst/>
              <a:defRPr/>
            </a:pPr>
            <a:r>
              <a:rPr kumimoji="0" lang="en-GB" altLang="en-US" sz="2400" b="1" i="0" u="none" strike="noStrike" kern="1200" cap="none" spc="0" normalizeH="0" baseline="0" noProof="0" dirty="0">
                <a:ln>
                  <a:noFill/>
                </a:ln>
                <a:solidFill>
                  <a:schemeClr val="bg1"/>
                </a:solidFill>
                <a:effectLst/>
                <a:uLnTx/>
                <a:uFillTx/>
                <a:latin typeface="Avenir Next LT Pro"/>
                <a:cs typeface="Arial"/>
                <a:hlinkClick r:id="rId2">
                  <a:extLst>
                    <a:ext uri="{A12FA001-AC4F-418D-AE19-62706E023703}">
                      <ahyp:hlinkClr xmlns:ahyp="http://schemas.microsoft.com/office/drawing/2018/hyperlinkcolor" val="tx"/>
                    </a:ext>
                  </a:extLst>
                </a:hlinkClick>
              </a:rPr>
              <a:t>www.unoosa.org</a:t>
            </a:r>
            <a:endParaRPr lang="en-GB" altLang="en-US" sz="2400" b="1" i="0" u="none" strike="noStrike" kern="1200" cap="none" spc="0" normalizeH="0" baseline="0" noProof="0" dirty="0">
              <a:ln>
                <a:noFill/>
              </a:ln>
              <a:solidFill>
                <a:schemeClr val="bg1"/>
              </a:solidFill>
              <a:effectLst/>
              <a:uLnTx/>
              <a:uFillTx/>
              <a:latin typeface="Avenir Next LT Pro"/>
              <a:cs typeface="Arial"/>
            </a:endParaRPr>
          </a:p>
        </p:txBody>
      </p:sp>
      <p:sp>
        <p:nvSpPr>
          <p:cNvPr id="20" name="Rectangle 4">
            <a:extLst>
              <a:ext uri="{FF2B5EF4-FFF2-40B4-BE49-F238E27FC236}">
                <a16:creationId xmlns:a16="http://schemas.microsoft.com/office/drawing/2014/main" id="{7E5DD495-B988-41B4-A005-22F121569810}"/>
              </a:ext>
            </a:extLst>
          </p:cNvPr>
          <p:cNvSpPr/>
          <p:nvPr/>
        </p:nvSpPr>
        <p:spPr>
          <a:xfrm>
            <a:off x="447497" y="2539096"/>
            <a:ext cx="5481714" cy="4324261"/>
          </a:xfrm>
          <a:prstGeom prst="rect">
            <a:avLst/>
          </a:prstGeom>
        </p:spPr>
        <p:txBody>
          <a:bodyPr wrap="square">
            <a:spAutoFit/>
          </a:bodyPr>
          <a:lstStyle/>
          <a:p>
            <a:pPr marL="342900" marR="0" lvl="0" indent="-342900" algn="l" defTabSz="457200" rtl="0" eaLnBrk="1" fontAlgn="auto" latinLnBrk="0" hangingPunct="1">
              <a:lnSpc>
                <a:spcPct val="100000"/>
              </a:lnSpc>
              <a:spcBef>
                <a:spcPts val="600"/>
              </a:spcBef>
              <a:spcAft>
                <a:spcPts val="0"/>
              </a:spcAft>
              <a:buClr>
                <a:srgbClr val="0070C0"/>
              </a:buClr>
              <a:buSzPct val="80000"/>
              <a:buFont typeface="Wingdings" panose="05000000000000000000" pitchFamily="2" charset="2"/>
              <a:buChar char="q"/>
              <a:tabLst/>
              <a:defRPr/>
            </a:pPr>
            <a:r>
              <a:rPr kumimoji="0" lang="en-GB" sz="2000" b="0" i="0" u="none" strike="noStrike" kern="1200" cap="none" spc="0" normalizeH="0" baseline="0" noProof="0" dirty="0">
                <a:ln>
                  <a:noFill/>
                </a:ln>
                <a:solidFill>
                  <a:prstClr val="black"/>
                </a:solidFill>
                <a:effectLst/>
                <a:uLnTx/>
                <a:uFillTx/>
                <a:ea typeface="+mn-ea"/>
                <a:cs typeface="+mn-cs"/>
              </a:rPr>
              <a:t>Secretariat to COPUOS </a:t>
            </a:r>
          </a:p>
          <a:p>
            <a:pPr marL="342900" marR="0" lvl="0" indent="-342900" algn="l" defTabSz="457200" rtl="0" eaLnBrk="1" fontAlgn="auto" latinLnBrk="0" hangingPunct="1">
              <a:lnSpc>
                <a:spcPct val="100000"/>
              </a:lnSpc>
              <a:spcBef>
                <a:spcPts val="600"/>
              </a:spcBef>
              <a:spcAft>
                <a:spcPts val="0"/>
              </a:spcAft>
              <a:buClr>
                <a:srgbClr val="0070C0"/>
              </a:buClr>
              <a:buSzPct val="80000"/>
              <a:buFont typeface="Wingdings" panose="05000000000000000000" pitchFamily="2" charset="2"/>
              <a:buChar char="q"/>
              <a:tabLst/>
              <a:defRPr/>
            </a:pPr>
            <a:r>
              <a:rPr lang="en-GB" sz="2000" dirty="0">
                <a:solidFill>
                  <a:prstClr val="black"/>
                </a:solidFill>
              </a:rPr>
              <a:t>Works with</a:t>
            </a:r>
            <a:r>
              <a:rPr kumimoji="0" lang="en-GB" sz="2000" b="0" i="0" u="none" strike="noStrike" kern="1200" cap="none" spc="0" normalizeH="0" baseline="0" noProof="0" dirty="0">
                <a:ln>
                  <a:noFill/>
                </a:ln>
                <a:solidFill>
                  <a:prstClr val="black"/>
                </a:solidFill>
                <a:effectLst/>
                <a:uLnTx/>
                <a:uFillTx/>
                <a:ea typeface="+mn-ea"/>
                <a:cs typeface="+mn-cs"/>
              </a:rPr>
              <a:t> Member States, IGOs, NGOs (space-related)</a:t>
            </a:r>
          </a:p>
          <a:p>
            <a:pPr marL="342900" marR="0" lvl="0" indent="-342900" algn="l" defTabSz="457200" rtl="0" eaLnBrk="1" fontAlgn="auto" latinLnBrk="0" hangingPunct="1">
              <a:lnSpc>
                <a:spcPct val="100000"/>
              </a:lnSpc>
              <a:spcBef>
                <a:spcPts val="600"/>
              </a:spcBef>
              <a:spcAft>
                <a:spcPts val="0"/>
              </a:spcAft>
              <a:buClr>
                <a:srgbClr val="0070C0"/>
              </a:buClr>
              <a:buSzPct val="80000"/>
              <a:buFont typeface="Wingdings" panose="05000000000000000000" pitchFamily="2" charset="2"/>
              <a:buChar char="q"/>
              <a:tabLst/>
              <a:defRPr/>
            </a:pPr>
            <a:r>
              <a:rPr kumimoji="0" lang="en-GB" sz="2000" b="0" i="0" u="none" strike="noStrike" kern="1200" cap="none" spc="0" normalizeH="0" baseline="0" noProof="0" dirty="0">
                <a:ln>
                  <a:noFill/>
                </a:ln>
                <a:solidFill>
                  <a:prstClr val="black"/>
                </a:solidFill>
                <a:effectLst/>
                <a:uLnTx/>
                <a:uFillTx/>
                <a:ea typeface="+mn-ea"/>
                <a:cs typeface="+mn-cs"/>
              </a:rPr>
              <a:t>Programme on Space Applications</a:t>
            </a:r>
          </a:p>
          <a:p>
            <a:pPr marL="342900" marR="0" lvl="0" indent="-342900" algn="l" defTabSz="457200" rtl="0" eaLnBrk="1" fontAlgn="auto" latinLnBrk="0" hangingPunct="1">
              <a:lnSpc>
                <a:spcPct val="100000"/>
              </a:lnSpc>
              <a:spcBef>
                <a:spcPts val="600"/>
              </a:spcBef>
              <a:spcAft>
                <a:spcPts val="0"/>
              </a:spcAft>
              <a:buClr>
                <a:srgbClr val="0070C0"/>
              </a:buClr>
              <a:buSzPct val="80000"/>
              <a:buFont typeface="Wingdings" panose="05000000000000000000" pitchFamily="2" charset="2"/>
              <a:buChar char="q"/>
              <a:tabLst/>
              <a:defRPr/>
            </a:pPr>
            <a:r>
              <a:rPr kumimoji="0" lang="en-GB" sz="2000" b="0" i="0" u="none" strike="noStrike" kern="1200" cap="none" spc="0" normalizeH="0" baseline="0" noProof="0" dirty="0">
                <a:ln>
                  <a:noFill/>
                </a:ln>
                <a:solidFill>
                  <a:prstClr val="black"/>
                </a:solidFill>
                <a:effectLst/>
                <a:uLnTx/>
                <a:uFillTx/>
                <a:ea typeface="+mn-ea"/>
                <a:cs typeface="+mn-cs"/>
              </a:rPr>
              <a:t>UN-wide coordination - </a:t>
            </a:r>
            <a:r>
              <a:rPr kumimoji="0" lang="en-GB" sz="2000" b="0" i="0" u="none" strike="noStrike" kern="1200" cap="none" spc="0" normalizeH="0" baseline="0" noProof="0" dirty="0" err="1">
                <a:ln>
                  <a:noFill/>
                </a:ln>
                <a:solidFill>
                  <a:prstClr val="black"/>
                </a:solidFill>
                <a:effectLst/>
                <a:uLnTx/>
                <a:uFillTx/>
                <a:ea typeface="+mn-ea"/>
                <a:cs typeface="+mn-cs"/>
              </a:rPr>
              <a:t>UN-Space</a:t>
            </a:r>
            <a:endParaRPr kumimoji="0" lang="en-GB" sz="2000" b="0" i="0" u="none" strike="noStrike" kern="1200" cap="none" spc="0" normalizeH="0" baseline="0" noProof="0" dirty="0">
              <a:ln>
                <a:noFill/>
              </a:ln>
              <a:solidFill>
                <a:prstClr val="black"/>
              </a:solidFill>
              <a:effectLst/>
              <a:uLnTx/>
              <a:uFillTx/>
              <a:ea typeface="+mn-ea"/>
              <a:cs typeface="+mn-cs"/>
            </a:endParaRPr>
          </a:p>
          <a:p>
            <a:pPr marL="342900" marR="0" lvl="0" indent="-342900" algn="l" defTabSz="457200" rtl="0" eaLnBrk="1" fontAlgn="auto" latinLnBrk="0" hangingPunct="1">
              <a:lnSpc>
                <a:spcPct val="100000"/>
              </a:lnSpc>
              <a:spcBef>
                <a:spcPts val="600"/>
              </a:spcBef>
              <a:spcAft>
                <a:spcPts val="0"/>
              </a:spcAft>
              <a:buClr>
                <a:srgbClr val="0070C0"/>
              </a:buClr>
              <a:buSzPct val="80000"/>
              <a:buFont typeface="Wingdings" panose="05000000000000000000" pitchFamily="2" charset="2"/>
              <a:buChar char="q"/>
              <a:tabLst/>
              <a:defRPr/>
            </a:pPr>
            <a:r>
              <a:rPr kumimoji="0" lang="en-GB" sz="2000" b="0" i="0" u="none" strike="noStrike" kern="1200" cap="none" spc="0" normalizeH="0" baseline="0" noProof="0" dirty="0">
                <a:ln>
                  <a:noFill/>
                </a:ln>
                <a:solidFill>
                  <a:prstClr val="black"/>
                </a:solidFill>
                <a:effectLst/>
                <a:uLnTx/>
                <a:uFillTx/>
                <a:ea typeface="+mn-ea"/>
                <a:cs typeface="+mn-cs"/>
              </a:rPr>
              <a:t>UN Register of Space Objects</a:t>
            </a:r>
          </a:p>
          <a:p>
            <a:pPr marL="342900" marR="0" lvl="0" indent="-342900" algn="l" defTabSz="457200" rtl="0" eaLnBrk="1" fontAlgn="auto" latinLnBrk="0" hangingPunct="1">
              <a:lnSpc>
                <a:spcPct val="100000"/>
              </a:lnSpc>
              <a:spcBef>
                <a:spcPts val="600"/>
              </a:spcBef>
              <a:spcAft>
                <a:spcPts val="0"/>
              </a:spcAft>
              <a:buClr>
                <a:srgbClr val="0070C0"/>
              </a:buClr>
              <a:buSzPct val="80000"/>
              <a:buFont typeface="Wingdings" panose="05000000000000000000" pitchFamily="2" charset="2"/>
              <a:buChar char="q"/>
              <a:tabLst/>
              <a:defRPr/>
            </a:pPr>
            <a:r>
              <a:rPr kumimoji="0" lang="en-GB" sz="2000" b="0" i="0" u="none" strike="noStrike" kern="1200" cap="none" spc="0" normalizeH="0" baseline="0" noProof="0" dirty="0">
                <a:ln>
                  <a:noFill/>
                </a:ln>
                <a:solidFill>
                  <a:prstClr val="black"/>
                </a:solidFill>
                <a:effectLst/>
                <a:uLnTx/>
                <a:uFillTx/>
                <a:ea typeface="+mn-ea"/>
                <a:cs typeface="+mn-cs"/>
              </a:rPr>
              <a:t>UN-SPIDER – with Offices in Austria, China &amp; Germany</a:t>
            </a:r>
          </a:p>
          <a:p>
            <a:pPr marL="342900" marR="0" lvl="0" indent="-342900" algn="l" defTabSz="457200" rtl="0" eaLnBrk="1" fontAlgn="auto" latinLnBrk="0" hangingPunct="1">
              <a:lnSpc>
                <a:spcPct val="100000"/>
              </a:lnSpc>
              <a:spcBef>
                <a:spcPts val="600"/>
              </a:spcBef>
              <a:spcAft>
                <a:spcPts val="0"/>
              </a:spcAft>
              <a:buClr>
                <a:srgbClr val="0070C0"/>
              </a:buClr>
              <a:buSzPct val="80000"/>
              <a:buFont typeface="Wingdings" panose="05000000000000000000" pitchFamily="2" charset="2"/>
              <a:buChar char="q"/>
              <a:tabLst/>
              <a:defRPr/>
            </a:pPr>
            <a:r>
              <a:rPr kumimoji="0" lang="en-GB" sz="2000" b="0" i="0" u="none" strike="noStrike" kern="1200" cap="none" spc="0" normalizeH="0" baseline="0" noProof="0" dirty="0">
                <a:ln>
                  <a:noFill/>
                </a:ln>
                <a:solidFill>
                  <a:prstClr val="black"/>
                </a:solidFill>
                <a:effectLst/>
                <a:uLnTx/>
                <a:uFillTx/>
                <a:ea typeface="+mn-ea"/>
                <a:cs typeface="+mn-cs"/>
              </a:rPr>
              <a:t>International Committee on Global Navigation Satellite Systems (ICG)</a:t>
            </a:r>
          </a:p>
          <a:p>
            <a:pPr marL="342900" marR="0" lvl="0" indent="-342900" algn="l" defTabSz="457200" rtl="0" eaLnBrk="1" fontAlgn="auto" latinLnBrk="0" hangingPunct="1">
              <a:lnSpc>
                <a:spcPct val="100000"/>
              </a:lnSpc>
              <a:spcBef>
                <a:spcPts val="600"/>
              </a:spcBef>
              <a:spcAft>
                <a:spcPts val="0"/>
              </a:spcAft>
              <a:buClr>
                <a:srgbClr val="0070C0"/>
              </a:buClr>
              <a:buSzPct val="80000"/>
              <a:buFont typeface="Wingdings" panose="05000000000000000000" pitchFamily="2" charset="2"/>
              <a:buChar char="q"/>
              <a:tabLst/>
              <a:defRPr/>
            </a:pPr>
            <a:r>
              <a:rPr kumimoji="0" lang="en-GB" sz="2000" b="0" i="0" u="none" strike="noStrike" kern="1200" cap="none" spc="0" normalizeH="0" baseline="0" noProof="0" dirty="0">
                <a:ln>
                  <a:noFill/>
                </a:ln>
                <a:solidFill>
                  <a:prstClr val="black"/>
                </a:solidFill>
                <a:effectLst/>
                <a:uLnTx/>
                <a:uFillTx/>
                <a:ea typeface="+mn-ea"/>
                <a:cs typeface="+mn-cs"/>
              </a:rPr>
              <a:t>Space Mission Planning Advisory Group (SMPAG)</a:t>
            </a:r>
          </a:p>
        </p:txBody>
      </p:sp>
      <p:pic>
        <p:nvPicPr>
          <p:cNvPr id="25" name="Picture 3">
            <a:extLst>
              <a:ext uri="{FF2B5EF4-FFF2-40B4-BE49-F238E27FC236}">
                <a16:creationId xmlns:a16="http://schemas.microsoft.com/office/drawing/2014/main" id="{EF0ED9D1-9A9C-4198-9067-D480D1E65C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6387" y="2620890"/>
            <a:ext cx="4961538" cy="2790865"/>
          </a:xfrm>
          <a:prstGeom prst="rect">
            <a:avLst/>
          </a:prstGeom>
          <a:ln w="9525" cap="sq">
            <a:solidFill>
              <a:srgbClr val="000000"/>
            </a:solidFill>
            <a:prstDash val="solid"/>
            <a:miter lim="800000"/>
          </a:ln>
          <a:effectLst/>
        </p:spPr>
      </p:pic>
      <p:sp>
        <p:nvSpPr>
          <p:cNvPr id="8" name="Title 1">
            <a:extLst>
              <a:ext uri="{FF2B5EF4-FFF2-40B4-BE49-F238E27FC236}">
                <a16:creationId xmlns:a16="http://schemas.microsoft.com/office/drawing/2014/main" id="{59B5A1FF-CD48-4475-96F5-738F9A1FCFF9}"/>
              </a:ext>
            </a:extLst>
          </p:cNvPr>
          <p:cNvSpPr txBox="1">
            <a:spLocks/>
          </p:cNvSpPr>
          <p:nvPr/>
        </p:nvSpPr>
        <p:spPr>
          <a:xfrm>
            <a:off x="56029" y="0"/>
            <a:ext cx="9956800" cy="1168147"/>
          </a:xfrm>
          <a:prstGeom prst="rect">
            <a:avLst/>
          </a:prstGeom>
        </p:spPr>
        <p:txBody>
          <a:bodyPr vert="horz" lIns="91440" tIns="45720" rIns="91440" bIns="45720" rtlCol="0" anchor="ctr">
            <a:noAutofit/>
          </a:bodyPr>
          <a:lstStyle>
            <a:defPPr>
              <a:defRPr lang="en-US"/>
            </a:defPPr>
            <a:lvl1pPr marR="0" lvl="0" indent="0" algn="ctr" defTabSz="914400" fontAlgn="auto">
              <a:lnSpc>
                <a:spcPct val="90000"/>
              </a:lnSpc>
              <a:spcBef>
                <a:spcPct val="0"/>
              </a:spcBef>
              <a:spcAft>
                <a:spcPts val="0"/>
              </a:spcAft>
              <a:buClrTx/>
              <a:buSzTx/>
              <a:buFontTx/>
              <a:buNone/>
              <a:tabLst/>
              <a:defRPr kumimoji="0" sz="3000" b="1" i="0" u="none" strike="noStrike" cap="none" spc="0" normalizeH="0" baseline="0">
                <a:ln>
                  <a:noFill/>
                </a:ln>
                <a:solidFill>
                  <a:srgbClr val="285C8D"/>
                </a:solidFill>
                <a:effectLst/>
                <a:uLnTx/>
                <a:uFillTx/>
                <a:latin typeface="Calibri" panose="020F0502020204030204"/>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n-lt"/>
                <a:ea typeface="+mj-ea"/>
                <a:cs typeface="Arial"/>
              </a:rPr>
              <a:t>Office for Outer Space Affairs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mn-lt"/>
                <a:ea typeface="+mj-ea"/>
                <a:cs typeface="Arial"/>
              </a:rPr>
              <a:t>Our Work</a:t>
            </a:r>
          </a:p>
        </p:txBody>
      </p:sp>
      <p:sp>
        <p:nvSpPr>
          <p:cNvPr id="9" name="Rectangle 8">
            <a:extLst>
              <a:ext uri="{FF2B5EF4-FFF2-40B4-BE49-F238E27FC236}">
                <a16:creationId xmlns:a16="http://schemas.microsoft.com/office/drawing/2014/main" id="{099BF4FD-23BE-424B-8737-C1EE47903E31}"/>
              </a:ext>
            </a:extLst>
          </p:cNvPr>
          <p:cNvSpPr/>
          <p:nvPr/>
        </p:nvSpPr>
        <p:spPr>
          <a:xfrm>
            <a:off x="1084501" y="1301204"/>
            <a:ext cx="10022997" cy="681725"/>
          </a:xfrm>
          <a:prstGeom prst="rect">
            <a:avLst/>
          </a:prstGeom>
        </p:spPr>
        <p:txBody>
          <a:bodyPr/>
          <a:lstStyle/>
          <a:p>
            <a:pPr marL="0" marR="0" lvl="0" indent="0" algn="ctr" defTabSz="914377" rtl="0" eaLnBrk="1" fontAlgn="auto" latinLnBrk="0" hangingPunct="1">
              <a:lnSpc>
                <a:spcPct val="125000"/>
              </a:lnSpc>
              <a:spcBef>
                <a:spcPct val="0"/>
              </a:spcBef>
              <a:spcAft>
                <a:spcPts val="0"/>
              </a:spcAft>
              <a:buClrTx/>
              <a:buSzTx/>
              <a:buFontTx/>
              <a:buNone/>
              <a:tabLst/>
              <a:defRPr/>
            </a:pPr>
            <a:r>
              <a:rPr kumimoji="0" lang="en-GB" sz="1600" b="0" i="0" u="none" strike="noStrike" kern="1200" cap="none" spc="0" normalizeH="0" baseline="0" noProof="0" dirty="0">
                <a:ln>
                  <a:noFill/>
                </a:ln>
                <a:solidFill>
                  <a:srgbClr val="00B2BD"/>
                </a:solidFill>
                <a:effectLst/>
                <a:uLnTx/>
                <a:uFillTx/>
                <a:latin typeface="Avenir Next LT Pro" panose="020B0504020202020204" pitchFamily="34" charset="-18"/>
                <a:ea typeface="+mn-ea"/>
                <a:cs typeface="+mn-cs"/>
              </a:rPr>
              <a:t>UNOOSA was initially created as a small expert unit within the UN Secretariat. </a:t>
            </a:r>
            <a:r>
              <a:rPr lang="en-GB" sz="1600" dirty="0">
                <a:solidFill>
                  <a:srgbClr val="00B2BD"/>
                </a:solidFill>
                <a:latin typeface="Avenir Next LT Pro" panose="020B0504020202020204" pitchFamily="34" charset="-18"/>
              </a:rPr>
              <a:t>O</a:t>
            </a:r>
            <a:r>
              <a:rPr kumimoji="0" lang="en-GB" sz="1600" b="0" i="0" u="none" strike="noStrike" kern="1200" cap="none" spc="0" normalizeH="0" baseline="0" noProof="0" dirty="0" err="1">
                <a:ln>
                  <a:noFill/>
                </a:ln>
                <a:solidFill>
                  <a:srgbClr val="00B2BD"/>
                </a:solidFill>
                <a:effectLst/>
                <a:uLnTx/>
                <a:uFillTx/>
                <a:latin typeface="Avenir Next LT Pro" panose="020B0504020202020204" pitchFamily="34" charset="-18"/>
                <a:ea typeface="+mn-ea"/>
                <a:cs typeface="+mn-cs"/>
              </a:rPr>
              <a:t>ver</a:t>
            </a:r>
            <a:r>
              <a:rPr kumimoji="0" lang="en-GB" sz="1600" b="0" i="0" u="none" strike="noStrike" kern="1200" cap="none" spc="0" normalizeH="0" baseline="0" noProof="0" dirty="0">
                <a:ln>
                  <a:noFill/>
                </a:ln>
                <a:solidFill>
                  <a:srgbClr val="00B2BD"/>
                </a:solidFill>
                <a:effectLst/>
                <a:uLnTx/>
                <a:uFillTx/>
                <a:latin typeface="Avenir Next LT Pro" panose="020B0504020202020204" pitchFamily="34" charset="-18"/>
                <a:ea typeface="+mn-ea"/>
                <a:cs typeface="+mn-cs"/>
              </a:rPr>
              <a:t> the years it has evolved to </a:t>
            </a:r>
            <a:r>
              <a:rPr lang="en-GB" sz="1600" dirty="0">
                <a:solidFill>
                  <a:srgbClr val="00B2BD"/>
                </a:solidFill>
                <a:latin typeface="Avenir Next LT Pro" panose="020B0504020202020204" pitchFamily="34" charset="-18"/>
              </a:rPr>
              <a:t>a hub for space science and technology, space law and policy</a:t>
            </a:r>
            <a:r>
              <a:rPr kumimoji="0" lang="en-GB" sz="1600" b="0" i="0" u="none" strike="noStrike" kern="1200" cap="none" spc="0" normalizeH="0" baseline="0" noProof="0" dirty="0">
                <a:ln>
                  <a:noFill/>
                </a:ln>
                <a:solidFill>
                  <a:srgbClr val="00B2BD"/>
                </a:solidFill>
                <a:effectLst/>
                <a:uLnTx/>
                <a:uFillTx/>
                <a:latin typeface="Avenir Next LT Pro" panose="020B0504020202020204" pitchFamily="34" charset="-18"/>
                <a:ea typeface="+mn-ea"/>
                <a:cs typeface="+mn-cs"/>
              </a:rPr>
              <a:t>.  Today we work to </a:t>
            </a:r>
            <a:r>
              <a:rPr kumimoji="0" lang="en-GB" sz="1600" b="1" i="0" u="none" strike="noStrike" kern="1200" cap="none" spc="0" normalizeH="0" baseline="0" noProof="0" dirty="0">
                <a:ln>
                  <a:noFill/>
                </a:ln>
                <a:solidFill>
                  <a:srgbClr val="00B2BD"/>
                </a:solidFill>
                <a:effectLst/>
                <a:uLnTx/>
                <a:uFillTx/>
                <a:latin typeface="Avenir Next LT Pro" panose="020B0504020202020204" pitchFamily="34" charset="-18"/>
                <a:ea typeface="+mn-ea"/>
                <a:cs typeface="+mn-cs"/>
              </a:rPr>
              <a:t>advance international cooperation</a:t>
            </a:r>
            <a:r>
              <a:rPr kumimoji="0" lang="en-GB" sz="1600" b="0" i="0" u="none" strike="noStrike" kern="1200" cap="none" spc="0" normalizeH="0" baseline="0" noProof="0" dirty="0">
                <a:ln>
                  <a:noFill/>
                </a:ln>
                <a:solidFill>
                  <a:srgbClr val="00B2BD"/>
                </a:solidFill>
                <a:effectLst/>
                <a:uLnTx/>
                <a:uFillTx/>
                <a:latin typeface="Avenir Next LT Pro" panose="020B0504020202020204" pitchFamily="34" charset="-18"/>
                <a:ea typeface="+mn-ea"/>
                <a:cs typeface="+mn-cs"/>
              </a:rPr>
              <a:t> in the peaceful uses of outer space &amp; </a:t>
            </a:r>
            <a:r>
              <a:rPr kumimoji="0" lang="en-GB" sz="1600" b="1" i="0" u="none" strike="noStrike" kern="1200" cap="none" spc="0" normalizeH="0" baseline="0" noProof="0" dirty="0">
                <a:ln>
                  <a:noFill/>
                </a:ln>
                <a:solidFill>
                  <a:srgbClr val="00B2BD"/>
                </a:solidFill>
                <a:effectLst/>
                <a:uLnTx/>
                <a:uFillTx/>
                <a:latin typeface="Avenir Next LT Pro" panose="020B0504020202020204" pitchFamily="34" charset="-18"/>
                <a:ea typeface="+mn-ea"/>
                <a:cs typeface="+mn-cs"/>
              </a:rPr>
              <a:t>bring</a:t>
            </a:r>
            <a:r>
              <a:rPr kumimoji="0" lang="en-GB" sz="1600" b="0" i="0" u="none" strike="noStrike" kern="1200" cap="none" spc="0" normalizeH="0" baseline="0" noProof="0" dirty="0">
                <a:ln>
                  <a:noFill/>
                </a:ln>
                <a:solidFill>
                  <a:srgbClr val="00B2BD"/>
                </a:solidFill>
                <a:effectLst/>
                <a:uLnTx/>
                <a:uFillTx/>
                <a:latin typeface="Avenir Next LT Pro" panose="020B0504020202020204" pitchFamily="34" charset="-18"/>
                <a:ea typeface="+mn-ea"/>
                <a:cs typeface="+mn-cs"/>
              </a:rPr>
              <a:t> </a:t>
            </a:r>
            <a:r>
              <a:rPr kumimoji="0" lang="en-GB" sz="1600" b="1" i="0" u="none" strike="noStrike" kern="1200" cap="none" spc="0" normalizeH="0" baseline="0" noProof="0" dirty="0">
                <a:ln>
                  <a:noFill/>
                </a:ln>
                <a:solidFill>
                  <a:srgbClr val="00B2BD"/>
                </a:solidFill>
                <a:effectLst/>
                <a:uLnTx/>
                <a:uFillTx/>
                <a:latin typeface="Avenir Next LT Pro" panose="020B0504020202020204" pitchFamily="34" charset="-18"/>
                <a:ea typeface="+mn-ea"/>
                <a:cs typeface="+mn-cs"/>
              </a:rPr>
              <a:t>space benefits to everyone</a:t>
            </a:r>
            <a:r>
              <a:rPr kumimoji="0" lang="en-GB" sz="1600" b="0" i="0" u="none" strike="noStrike" kern="1200" cap="none" spc="0" normalizeH="0" baseline="0" noProof="0" dirty="0">
                <a:ln>
                  <a:noFill/>
                </a:ln>
                <a:solidFill>
                  <a:srgbClr val="00B2BD"/>
                </a:solidFill>
                <a:effectLst/>
                <a:uLnTx/>
                <a:uFillTx/>
                <a:latin typeface="Avenir Next LT Pro" panose="020B0504020202020204" pitchFamily="34" charset="-18"/>
                <a:ea typeface="+mn-ea"/>
                <a:cs typeface="+mn-cs"/>
              </a:rPr>
              <a:t>.</a:t>
            </a:r>
            <a:endParaRPr kumimoji="0" lang="en-US" sz="1600" b="1" i="0" u="none" strike="noStrike" kern="1200" cap="none" spc="0" normalizeH="0" baseline="0" noProof="0" dirty="0">
              <a:ln>
                <a:noFill/>
              </a:ln>
              <a:solidFill>
                <a:srgbClr val="00B2BD"/>
              </a:solidFill>
              <a:effectLst/>
              <a:uLnTx/>
              <a:uFillTx/>
              <a:latin typeface="Avenir Next LT Pro" panose="020B0504020202020204" pitchFamily="34" charset="-18"/>
              <a:ea typeface="+mn-ea"/>
              <a:cs typeface="+mn-cs"/>
            </a:endParaRPr>
          </a:p>
        </p:txBody>
      </p:sp>
    </p:spTree>
    <p:extLst>
      <p:ext uri="{BB962C8B-B14F-4D97-AF65-F5344CB8AC3E}">
        <p14:creationId xmlns:p14="http://schemas.microsoft.com/office/powerpoint/2010/main" val="4126885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275A4-1D46-75CD-8B70-AE504F3EE412}"/>
              </a:ext>
            </a:extLst>
          </p:cNvPr>
          <p:cNvSpPr>
            <a:spLocks noGrp="1"/>
          </p:cNvSpPr>
          <p:nvPr>
            <p:ph type="title"/>
          </p:nvPr>
        </p:nvSpPr>
        <p:spPr>
          <a:xfrm>
            <a:off x="729559" y="18255"/>
            <a:ext cx="10515600" cy="1325563"/>
          </a:xfrm>
        </p:spPr>
        <p:txBody>
          <a:bodyPr>
            <a:normAutofit/>
          </a:bodyPr>
          <a:lstStyle/>
          <a:p>
            <a:r>
              <a:rPr lang="en-US" sz="3200" b="1" dirty="0">
                <a:solidFill>
                  <a:schemeClr val="bg1"/>
                </a:solidFill>
                <a:latin typeface="+mn-lt"/>
              </a:rPr>
              <a:t>EW4All – UN Secretary General’s initiative</a:t>
            </a:r>
            <a:endParaRPr lang="en-GB" sz="3200" b="1" dirty="0">
              <a:solidFill>
                <a:schemeClr val="bg1"/>
              </a:solidFill>
              <a:latin typeface="+mn-lt"/>
            </a:endParaRPr>
          </a:p>
        </p:txBody>
      </p:sp>
      <p:sp>
        <p:nvSpPr>
          <p:cNvPr id="3" name="Content Placeholder 2">
            <a:extLst>
              <a:ext uri="{FF2B5EF4-FFF2-40B4-BE49-F238E27FC236}">
                <a16:creationId xmlns:a16="http://schemas.microsoft.com/office/drawing/2014/main" id="{8D143E16-F1EF-6657-A191-753E8F46EEC2}"/>
              </a:ext>
            </a:extLst>
          </p:cNvPr>
          <p:cNvSpPr>
            <a:spLocks noGrp="1"/>
          </p:cNvSpPr>
          <p:nvPr>
            <p:ph idx="1"/>
          </p:nvPr>
        </p:nvSpPr>
        <p:spPr>
          <a:xfrm>
            <a:off x="1036982" y="1855441"/>
            <a:ext cx="9886121" cy="4604993"/>
          </a:xfrm>
        </p:spPr>
        <p:txBody>
          <a:bodyPr>
            <a:normAutofit lnSpcReduction="10000"/>
          </a:bodyPr>
          <a:lstStyle/>
          <a:p>
            <a:r>
              <a:rPr lang="en-US" dirty="0"/>
              <a:t>UNDRR and WMO lead, several UN entities including UNOOSA to contribute</a:t>
            </a:r>
          </a:p>
          <a:p>
            <a:r>
              <a:rPr lang="en-US" dirty="0"/>
              <a:t>To end 2027</a:t>
            </a:r>
          </a:p>
          <a:p>
            <a:r>
              <a:rPr lang="en-US" dirty="0"/>
              <a:t>~3 Billion in funds expected</a:t>
            </a:r>
            <a:br>
              <a:rPr lang="en-US" dirty="0"/>
            </a:br>
            <a:endParaRPr lang="en-US" dirty="0"/>
          </a:p>
          <a:p>
            <a:r>
              <a:rPr lang="en-US" dirty="0"/>
              <a:t>Possible satellite technology support to countries: </a:t>
            </a:r>
          </a:p>
          <a:p>
            <a:pPr>
              <a:buFontTx/>
              <a:buChar char="-"/>
            </a:pPr>
            <a:r>
              <a:rPr lang="en-US" dirty="0"/>
              <a:t>GNSS – seismicity, landslides, earthquakes</a:t>
            </a:r>
          </a:p>
          <a:p>
            <a:pPr>
              <a:buFontTx/>
              <a:buChar char="-"/>
            </a:pPr>
            <a:r>
              <a:rPr lang="en-US" dirty="0" err="1"/>
              <a:t>SatComms</a:t>
            </a:r>
            <a:r>
              <a:rPr lang="en-US" dirty="0"/>
              <a:t> – IOT, data transfer, RT data access, Weather Stations</a:t>
            </a:r>
          </a:p>
          <a:p>
            <a:pPr>
              <a:buFontTx/>
              <a:buChar char="-"/>
            </a:pPr>
            <a:r>
              <a:rPr lang="en-US" dirty="0"/>
              <a:t>EO – </a:t>
            </a:r>
            <a:r>
              <a:rPr lang="en-US" dirty="0" err="1"/>
              <a:t>Meteo</a:t>
            </a:r>
            <a:r>
              <a:rPr lang="en-US" dirty="0"/>
              <a:t>, monitoring, forest fires, floods, storms, landslides etc.  </a:t>
            </a:r>
          </a:p>
          <a:p>
            <a:endParaRPr lang="en-GB" dirty="0"/>
          </a:p>
        </p:txBody>
      </p:sp>
    </p:spTree>
    <p:extLst>
      <p:ext uri="{BB962C8B-B14F-4D97-AF65-F5344CB8AC3E}">
        <p14:creationId xmlns:p14="http://schemas.microsoft.com/office/powerpoint/2010/main" val="2624929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7C29436-1938-409D-8B50-9A2B702A602A}"/>
              </a:ext>
            </a:extLst>
          </p:cNvPr>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A848CC-31B6-44A3-8121-F6FB8B1065F7}" type="datetime3">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 November 2023</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C72CF58F-41D8-4FC8-86C0-B39B5D568AF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www.un</a:t>
            </a:r>
            <a:r>
              <a:rPr kumimoji="0" lang="en-DE" sz="1200" b="0" i="0" u="none" strike="noStrike" kern="1200" cap="none" spc="0" normalizeH="0" baseline="0" noProof="0">
                <a:ln>
                  <a:noFill/>
                </a:ln>
                <a:solidFill>
                  <a:prstClr val="white"/>
                </a:solidFill>
                <a:effectLst/>
                <a:uLnTx/>
                <a:uFillTx/>
                <a:latin typeface="Calibri" panose="020F0502020204030204"/>
                <a:ea typeface="+mn-ea"/>
                <a:cs typeface="+mn-cs"/>
              </a:rPr>
              <a:t>-spider</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.org</a:t>
            </a:r>
          </a:p>
        </p:txBody>
      </p:sp>
      <p:sp>
        <p:nvSpPr>
          <p:cNvPr id="7" name="Text Placeholder 6">
            <a:extLst>
              <a:ext uri="{FF2B5EF4-FFF2-40B4-BE49-F238E27FC236}">
                <a16:creationId xmlns:a16="http://schemas.microsoft.com/office/drawing/2014/main" id="{437A975D-FBBB-48DC-9B3F-6CE660E04ECB}"/>
              </a:ext>
            </a:extLst>
          </p:cNvPr>
          <p:cNvSpPr>
            <a:spLocks noGrp="1"/>
          </p:cNvSpPr>
          <p:nvPr>
            <p:ph type="body" sz="quarter" idx="12"/>
          </p:nvPr>
        </p:nvSpPr>
        <p:spPr>
          <a:xfrm>
            <a:off x="1030599" y="4767114"/>
            <a:ext cx="6479810" cy="1859717"/>
          </a:xfrm>
        </p:spPr>
        <p:txBody>
          <a:bodyPr vert="horz" lIns="91440" tIns="45720" rIns="91440" bIns="45720" rtlCol="0" anchor="t">
            <a:normAutofit/>
          </a:bodyPr>
          <a:lstStyle/>
          <a:p>
            <a:r>
              <a:rPr lang="en-GB" sz="3600" u="sng" dirty="0">
                <a:hlinkClick r:id="rId3">
                  <a:extLst>
                    <a:ext uri="{A12FA001-AC4F-418D-AE19-62706E023703}">
                      <ahyp:hlinkClr xmlns:ahyp="http://schemas.microsoft.com/office/drawing/2018/hyperlinkcolor" val="tx"/>
                    </a:ext>
                  </a:extLst>
                </a:hlinkClick>
              </a:rPr>
              <a:t>czaran@un.org</a:t>
            </a:r>
          </a:p>
          <a:p>
            <a:endParaRPr lang="en-GB" sz="2400" dirty="0"/>
          </a:p>
          <a:p>
            <a:endParaRPr lang="en-GB" sz="2400" dirty="0"/>
          </a:p>
          <a:p>
            <a:endParaRPr lang="en-GB" sz="2400" dirty="0"/>
          </a:p>
        </p:txBody>
      </p:sp>
    </p:spTree>
    <p:extLst>
      <p:ext uri="{BB962C8B-B14F-4D97-AF65-F5344CB8AC3E}">
        <p14:creationId xmlns:p14="http://schemas.microsoft.com/office/powerpoint/2010/main" val="275216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2">
            <a:extLst>
              <a:ext uri="{FF2B5EF4-FFF2-40B4-BE49-F238E27FC236}">
                <a16:creationId xmlns:a16="http://schemas.microsoft.com/office/drawing/2014/main" id="{BF4458B0-88AB-4FEE-94C7-53270A438D2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4"/>
              </a:ext>
            </a:extLst>
          </a:blip>
          <a:srcRect b="19778"/>
          <a:stretch/>
        </p:blipFill>
        <p:spPr bwMode="auto">
          <a:xfrm>
            <a:off x="0" y="0"/>
            <a:ext cx="12198692" cy="6858000"/>
          </a:xfrm>
          <a:prstGeom prst="rect">
            <a:avLst/>
          </a:prstGeom>
          <a:noFill/>
          <a:extLst>
            <a:ext uri="{909E8E84-426E-40DD-AFC4-6F175D3DCCD1}">
              <a14:hiddenFill xmlns:a14="http://schemas.microsoft.com/office/drawing/2010/main">
                <a:solidFill>
                  <a:srgbClr val="FFFFFF"/>
                </a:solidFill>
              </a14:hiddenFill>
            </a:ext>
          </a:extLst>
        </p:spPr>
      </p:pic>
      <p:sp>
        <p:nvSpPr>
          <p:cNvPr id="68" name="Obdĺžnik 3">
            <a:extLst>
              <a:ext uri="{FF2B5EF4-FFF2-40B4-BE49-F238E27FC236}">
                <a16:creationId xmlns:a16="http://schemas.microsoft.com/office/drawing/2014/main" id="{A6BC247B-9E20-4E97-A875-B3B3C377F0C1}"/>
              </a:ext>
            </a:extLst>
          </p:cNvPr>
          <p:cNvSpPr/>
          <p:nvPr/>
        </p:nvSpPr>
        <p:spPr>
          <a:xfrm>
            <a:off x="72564" y="5903835"/>
            <a:ext cx="1079159"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white"/>
                </a:solidFill>
                <a:effectLst/>
                <a:uLnTx/>
                <a:uFillTx/>
                <a:latin typeface="Avenir Next LT Pro" panose="020B0504020202020204" pitchFamily="34" charset="-18"/>
              </a:rPr>
              <a:t>©</a:t>
            </a:r>
            <a:r>
              <a:rPr kumimoji="0" lang="en-GB" sz="1000" b="0" i="0" u="none" strike="noStrike" kern="1200" cap="none" spc="0" normalizeH="0" baseline="0" noProof="0">
                <a:ln>
                  <a:noFill/>
                </a:ln>
                <a:solidFill>
                  <a:prstClr val="white"/>
                </a:solidFill>
                <a:effectLst/>
                <a:uLnTx/>
                <a:uFillTx/>
                <a:latin typeface="Avenir Next LT Pro" panose="020B0504020202020204" pitchFamily="34" charset="-18"/>
              </a:rPr>
              <a:t> NASA</a:t>
            </a:r>
            <a:endParaRPr kumimoji="0" lang="en-US" sz="1000" b="0" i="0" u="none" strike="noStrike" kern="1200" cap="none" spc="0" normalizeH="0" baseline="0" noProof="0">
              <a:ln>
                <a:noFill/>
              </a:ln>
              <a:solidFill>
                <a:prstClr val="white"/>
              </a:solidFill>
              <a:effectLst/>
              <a:uLnTx/>
              <a:uFillTx/>
              <a:latin typeface="Avenir Next LT Pro" panose="020B0504020202020204" pitchFamily="34" charset="-18"/>
            </a:endParaRPr>
          </a:p>
        </p:txBody>
      </p:sp>
      <p:pic>
        <p:nvPicPr>
          <p:cNvPr id="53" name="Picture 52" descr="A picture containing accessory, vector graphics, umbrella&#10;&#10;Description generated with high confidence">
            <a:extLst>
              <a:ext uri="{FF2B5EF4-FFF2-40B4-BE49-F238E27FC236}">
                <a16:creationId xmlns:a16="http://schemas.microsoft.com/office/drawing/2014/main" id="{6CBB9702-A92D-492B-9CB9-31BB4C7300F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3482" y="128220"/>
            <a:ext cx="943494" cy="943494"/>
          </a:xfrm>
          <a:prstGeom prst="rect">
            <a:avLst/>
          </a:prstGeom>
        </p:spPr>
      </p:pic>
      <p:grpSp>
        <p:nvGrpSpPr>
          <p:cNvPr id="54" name="Group 53">
            <a:extLst>
              <a:ext uri="{FF2B5EF4-FFF2-40B4-BE49-F238E27FC236}">
                <a16:creationId xmlns:a16="http://schemas.microsoft.com/office/drawing/2014/main" id="{EC68580F-9947-4B42-9DB6-9028B584BD57}"/>
              </a:ext>
            </a:extLst>
          </p:cNvPr>
          <p:cNvGrpSpPr/>
          <p:nvPr/>
        </p:nvGrpSpPr>
        <p:grpSpPr>
          <a:xfrm>
            <a:off x="6728750" y="2900603"/>
            <a:ext cx="1984663" cy="1356514"/>
            <a:chOff x="9578154" y="2561523"/>
            <a:chExt cx="1984663" cy="1356514"/>
          </a:xfrm>
        </p:grpSpPr>
        <p:sp>
          <p:nvSpPr>
            <p:cNvPr id="56" name="TextBox 32">
              <a:extLst>
                <a:ext uri="{FF2B5EF4-FFF2-40B4-BE49-F238E27FC236}">
                  <a16:creationId xmlns:a16="http://schemas.microsoft.com/office/drawing/2014/main" id="{B3E38BE8-5084-45BD-8041-460B11AEA079}"/>
                </a:ext>
              </a:extLst>
            </p:cNvPr>
            <p:cNvSpPr txBox="1"/>
            <p:nvPr/>
          </p:nvSpPr>
          <p:spPr>
            <a:xfrm>
              <a:off x="9578154" y="3271706"/>
              <a:ext cx="1984663" cy="646331"/>
            </a:xfrm>
            <a:prstGeom prst="rect">
              <a:avLst/>
            </a:prstGeom>
            <a:solidFill>
              <a:schemeClr val="accent6">
                <a:lumMod val="75000"/>
              </a:schemeClr>
            </a:solidFill>
            <a:ln w="12700">
              <a:noFill/>
              <a:prstDash val="dash"/>
            </a:ln>
          </p:spPr>
          <p:txBody>
            <a:bodyPr wrap="square"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nir Next LT Pro" panose="020B0504020202020204" pitchFamily="34" charset="-18"/>
                </a:rPr>
                <a:t>Space for </a:t>
              </a:r>
              <a:br>
                <a:rPr kumimoji="0" lang="en-GB"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nir Next LT Pro" panose="020B0504020202020204" pitchFamily="34" charset="-18"/>
                </a:rPr>
              </a:br>
              <a:r>
                <a:rPr kumimoji="0" lang="en-GB"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nir Next LT Pro" panose="020B0504020202020204" pitchFamily="34" charset="-18"/>
                </a:rPr>
                <a:t>Climate Action</a:t>
              </a:r>
            </a:p>
          </p:txBody>
        </p:sp>
        <p:pic>
          <p:nvPicPr>
            <p:cNvPr id="2050" name="Grafický objekt 2049" descr="Mierne zamračené">
              <a:extLst>
                <a:ext uri="{FF2B5EF4-FFF2-40B4-BE49-F238E27FC236}">
                  <a16:creationId xmlns:a16="http://schemas.microsoft.com/office/drawing/2014/main" id="{B11DDA00-E0B8-4D93-955C-93DDF011DC2B}"/>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936356" y="2569191"/>
              <a:ext cx="648000" cy="648000"/>
            </a:xfrm>
            <a:prstGeom prst="rect">
              <a:avLst/>
            </a:prstGeom>
          </p:spPr>
        </p:pic>
        <p:pic>
          <p:nvPicPr>
            <p:cNvPr id="2053" name="Grafický objekt 2052" descr="Lesná scenéria">
              <a:extLst>
                <a:ext uri="{FF2B5EF4-FFF2-40B4-BE49-F238E27FC236}">
                  <a16:creationId xmlns:a16="http://schemas.microsoft.com/office/drawing/2014/main" id="{8F70F5F0-1CE1-47B7-B80F-B9F70A12C6A0}"/>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570485" y="2561523"/>
              <a:ext cx="648000" cy="648000"/>
            </a:xfrm>
            <a:prstGeom prst="rect">
              <a:avLst/>
            </a:prstGeom>
          </p:spPr>
        </p:pic>
      </p:grpSp>
      <p:grpSp>
        <p:nvGrpSpPr>
          <p:cNvPr id="60" name="Group 3">
            <a:extLst>
              <a:ext uri="{FF2B5EF4-FFF2-40B4-BE49-F238E27FC236}">
                <a16:creationId xmlns:a16="http://schemas.microsoft.com/office/drawing/2014/main" id="{9DA473F2-54C2-47DA-B284-F27B960D06E0}"/>
              </a:ext>
            </a:extLst>
          </p:cNvPr>
          <p:cNvGrpSpPr/>
          <p:nvPr/>
        </p:nvGrpSpPr>
        <p:grpSpPr>
          <a:xfrm>
            <a:off x="3549482" y="2993429"/>
            <a:ext cx="2364637" cy="1112697"/>
            <a:chOff x="4788085" y="2870572"/>
            <a:chExt cx="2364637" cy="1112697"/>
          </a:xfrm>
        </p:grpSpPr>
        <p:sp>
          <p:nvSpPr>
            <p:cNvPr id="64" name="TextBox 44">
              <a:extLst>
                <a:ext uri="{FF2B5EF4-FFF2-40B4-BE49-F238E27FC236}">
                  <a16:creationId xmlns:a16="http://schemas.microsoft.com/office/drawing/2014/main" id="{C37F8D05-5367-4233-9814-CADB6DE4F5DE}"/>
                </a:ext>
              </a:extLst>
            </p:cNvPr>
            <p:cNvSpPr txBox="1"/>
            <p:nvPr/>
          </p:nvSpPr>
          <p:spPr>
            <a:xfrm>
              <a:off x="4788085" y="3613937"/>
              <a:ext cx="2364637" cy="369332"/>
            </a:xfrm>
            <a:prstGeom prst="rect">
              <a:avLst/>
            </a:prstGeom>
            <a:solidFill>
              <a:srgbClr val="A31C44"/>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nir Next LT Pro" panose="020B0504020202020204" pitchFamily="34" charset="-18"/>
                </a:rPr>
                <a:t>Space Economy</a:t>
              </a:r>
            </a:p>
          </p:txBody>
        </p:sp>
        <p:pic>
          <p:nvPicPr>
            <p:cNvPr id="65" name="Graphic 50" descr="Satelit">
              <a:extLst>
                <a:ext uri="{FF2B5EF4-FFF2-40B4-BE49-F238E27FC236}">
                  <a16:creationId xmlns:a16="http://schemas.microsoft.com/office/drawing/2014/main" id="{1249BE87-15D5-4275-95D4-EFDEE5406A9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5215776" y="2891030"/>
              <a:ext cx="623325" cy="623325"/>
            </a:xfrm>
            <a:prstGeom prst="rect">
              <a:avLst/>
            </a:prstGeom>
          </p:spPr>
        </p:pic>
        <p:pic>
          <p:nvPicPr>
            <p:cNvPr id="66" name="Graphic 61" descr="Matematika">
              <a:extLst>
                <a:ext uri="{FF2B5EF4-FFF2-40B4-BE49-F238E27FC236}">
                  <a16:creationId xmlns:a16="http://schemas.microsoft.com/office/drawing/2014/main" id="{320BE3AF-239F-4167-89ED-D790EA99593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6038772" y="2870572"/>
              <a:ext cx="696887" cy="696887"/>
            </a:xfrm>
            <a:prstGeom prst="rect">
              <a:avLst/>
            </a:prstGeom>
          </p:spPr>
        </p:pic>
      </p:grpSp>
      <p:sp>
        <p:nvSpPr>
          <p:cNvPr id="70" name="TextBox 69">
            <a:extLst>
              <a:ext uri="{FF2B5EF4-FFF2-40B4-BE49-F238E27FC236}">
                <a16:creationId xmlns:a16="http://schemas.microsoft.com/office/drawing/2014/main" id="{BB6C5B4B-D9E5-4D08-A8AD-74A778A7886D}"/>
              </a:ext>
            </a:extLst>
          </p:cNvPr>
          <p:cNvSpPr txBox="1"/>
          <p:nvPr/>
        </p:nvSpPr>
        <p:spPr>
          <a:xfrm>
            <a:off x="2414903" y="79783"/>
            <a:ext cx="7362194" cy="1015663"/>
          </a:xfrm>
          <a:prstGeom prst="rect">
            <a:avLst/>
          </a:prstGeom>
          <a:noFill/>
          <a:ln>
            <a:noFill/>
          </a:ln>
        </p:spPr>
        <p:txBody>
          <a:bodyPr vert="horz" wrap="square" lIns="91440" tIns="45720" rIns="91440" bIns="45720" rtlCol="0" anchor="ctr">
            <a:spAutoFit/>
          </a:bodyPr>
          <a:lstStyle>
            <a:defPPr>
              <a:defRPr lang="en-US"/>
            </a:defPPr>
            <a:lvl1pPr algn="ctr" defTabSz="457200">
              <a:lnSpc>
                <a:spcPct val="100000"/>
              </a:lnSpc>
              <a:spcBef>
                <a:spcPts val="0"/>
              </a:spcBef>
              <a:buNone/>
              <a:defRPr sz="3600" b="1">
                <a:solidFill>
                  <a:srgbClr val="4472C4">
                    <a:lumMod val="75000"/>
                  </a:srgbClr>
                </a:solidFill>
                <a:latin typeface="Calibri" panose="020F0502020204030204"/>
                <a:cs typeface="Arial" panose="020B0604020202020204" pitchFamily="34" charset="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prstClr val="white"/>
                </a:solidFill>
                <a:effectLst/>
                <a:uLnTx/>
                <a:uFillTx/>
                <a:latin typeface="Avenir Next LT Pro" panose="020B0504020202020204" pitchFamily="34" charset="-18"/>
              </a:rPr>
              <a:t>UNOOSA and Space for Sustainable Development</a:t>
            </a:r>
          </a:p>
        </p:txBody>
      </p:sp>
      <p:cxnSp>
        <p:nvCxnSpPr>
          <p:cNvPr id="71" name="Straight Connector 70">
            <a:extLst>
              <a:ext uri="{FF2B5EF4-FFF2-40B4-BE49-F238E27FC236}">
                <a16:creationId xmlns:a16="http://schemas.microsoft.com/office/drawing/2014/main" id="{9B8EB5B5-F356-4FD1-8DC3-480A14485B08}"/>
              </a:ext>
            </a:extLst>
          </p:cNvPr>
          <p:cNvCxnSpPr>
            <a:cxnSpLocks/>
          </p:cNvCxnSpPr>
          <p:nvPr/>
        </p:nvCxnSpPr>
        <p:spPr>
          <a:xfrm flipV="1">
            <a:off x="1266431" y="1106472"/>
            <a:ext cx="9419650" cy="10596"/>
          </a:xfrm>
          <a:prstGeom prst="line">
            <a:avLst/>
          </a:prstGeom>
          <a:ln w="101600" cmpd="dbl">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36" name="Group 135">
            <a:extLst>
              <a:ext uri="{FF2B5EF4-FFF2-40B4-BE49-F238E27FC236}">
                <a16:creationId xmlns:a16="http://schemas.microsoft.com/office/drawing/2014/main" id="{1E0B1474-F771-4428-913C-FD9172A35A15}"/>
              </a:ext>
            </a:extLst>
          </p:cNvPr>
          <p:cNvGrpSpPr/>
          <p:nvPr/>
        </p:nvGrpSpPr>
        <p:grpSpPr>
          <a:xfrm>
            <a:off x="9475333" y="1371783"/>
            <a:ext cx="2141031" cy="1348297"/>
            <a:chOff x="1898712" y="2717632"/>
            <a:chExt cx="2141031" cy="1348297"/>
          </a:xfrm>
        </p:grpSpPr>
        <p:pic>
          <p:nvPicPr>
            <p:cNvPr id="137" name="Graphic 136" descr="Rocket">
              <a:extLst>
                <a:ext uri="{FF2B5EF4-FFF2-40B4-BE49-F238E27FC236}">
                  <a16:creationId xmlns:a16="http://schemas.microsoft.com/office/drawing/2014/main" id="{28148DB2-EEA5-4790-9225-1DF46F17C917}"/>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646113" y="2717632"/>
              <a:ext cx="648000" cy="648000"/>
            </a:xfrm>
            <a:prstGeom prst="rect">
              <a:avLst/>
            </a:prstGeom>
          </p:spPr>
        </p:pic>
        <p:sp>
          <p:nvSpPr>
            <p:cNvPr id="138" name="TextBox 137">
              <a:extLst>
                <a:ext uri="{FF2B5EF4-FFF2-40B4-BE49-F238E27FC236}">
                  <a16:creationId xmlns:a16="http://schemas.microsoft.com/office/drawing/2014/main" id="{A3A10E1D-9B24-43FF-9A87-C87C410D384F}"/>
                </a:ext>
              </a:extLst>
            </p:cNvPr>
            <p:cNvSpPr txBox="1"/>
            <p:nvPr/>
          </p:nvSpPr>
          <p:spPr>
            <a:xfrm>
              <a:off x="1898712" y="3419598"/>
              <a:ext cx="2141031" cy="646331"/>
            </a:xfrm>
            <a:prstGeom prst="rect">
              <a:avLst/>
            </a:prstGeom>
            <a:solidFill>
              <a:srgbClr val="F2692D"/>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nir Next LT Pro" panose="020B0504020202020204" pitchFamily="34" charset="-18"/>
                </a:rPr>
                <a:t>Access to Space </a:t>
              </a:r>
              <a:br>
                <a:rPr kumimoji="0" lang="en-GB"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nir Next LT Pro" panose="020B0504020202020204" pitchFamily="34" charset="-18"/>
                </a:rPr>
              </a:br>
              <a:r>
                <a:rPr kumimoji="0" lang="en-GB"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nir Next LT Pro" panose="020B0504020202020204" pitchFamily="34" charset="-18"/>
                </a:rPr>
                <a:t>for All</a:t>
              </a:r>
            </a:p>
          </p:txBody>
        </p:sp>
      </p:grpSp>
      <p:grpSp>
        <p:nvGrpSpPr>
          <p:cNvPr id="73" name="Group 72">
            <a:extLst>
              <a:ext uri="{FF2B5EF4-FFF2-40B4-BE49-F238E27FC236}">
                <a16:creationId xmlns:a16="http://schemas.microsoft.com/office/drawing/2014/main" id="{2065855E-60AE-4029-BD71-2C3A5F082AE1}"/>
              </a:ext>
            </a:extLst>
          </p:cNvPr>
          <p:cNvGrpSpPr/>
          <p:nvPr/>
        </p:nvGrpSpPr>
        <p:grpSpPr>
          <a:xfrm>
            <a:off x="575636" y="1442198"/>
            <a:ext cx="2084095" cy="1268715"/>
            <a:chOff x="3665014" y="887165"/>
            <a:chExt cx="2084095" cy="1268715"/>
          </a:xfrm>
        </p:grpSpPr>
        <p:sp>
          <p:nvSpPr>
            <p:cNvPr id="84" name="Freeform: Shape 83">
              <a:extLst>
                <a:ext uri="{FF2B5EF4-FFF2-40B4-BE49-F238E27FC236}">
                  <a16:creationId xmlns:a16="http://schemas.microsoft.com/office/drawing/2014/main" id="{E84019FF-A347-4C26-9C6B-FC3FA501065B}"/>
                </a:ext>
              </a:extLst>
            </p:cNvPr>
            <p:cNvSpPr/>
            <p:nvPr/>
          </p:nvSpPr>
          <p:spPr>
            <a:xfrm>
              <a:off x="3701522" y="940027"/>
              <a:ext cx="452393" cy="466477"/>
            </a:xfrm>
            <a:custGeom>
              <a:avLst/>
              <a:gdLst>
                <a:gd name="connsiteX0" fmla="*/ 64294 w 657225"/>
                <a:gd name="connsiteY0" fmla="*/ 7144 h 657225"/>
                <a:gd name="connsiteX1" fmla="*/ 7144 w 657225"/>
                <a:gd name="connsiteY1" fmla="*/ 7144 h 657225"/>
                <a:gd name="connsiteX2" fmla="*/ 7144 w 657225"/>
                <a:gd name="connsiteY2" fmla="*/ 654844 h 657225"/>
                <a:gd name="connsiteX3" fmla="*/ 654844 w 657225"/>
                <a:gd name="connsiteY3" fmla="*/ 654844 h 657225"/>
                <a:gd name="connsiteX4" fmla="*/ 654844 w 657225"/>
                <a:gd name="connsiteY4" fmla="*/ 597694 h 657225"/>
                <a:gd name="connsiteX5" fmla="*/ 64294 w 657225"/>
                <a:gd name="connsiteY5" fmla="*/ 5976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7225" h="657225">
                  <a:moveTo>
                    <a:pt x="64294" y="7144"/>
                  </a:moveTo>
                  <a:lnTo>
                    <a:pt x="7144" y="7144"/>
                  </a:lnTo>
                  <a:lnTo>
                    <a:pt x="7144" y="654844"/>
                  </a:lnTo>
                  <a:lnTo>
                    <a:pt x="654844" y="654844"/>
                  </a:lnTo>
                  <a:lnTo>
                    <a:pt x="654844" y="597694"/>
                  </a:lnTo>
                  <a:lnTo>
                    <a:pt x="64294" y="597694"/>
                  </a:lnTo>
                  <a:close/>
                </a:path>
              </a:pathLst>
            </a:custGeom>
            <a:solidFill>
              <a:srgbClr val="000000"/>
            </a:solidFill>
            <a:ln w="9525" cap="flat">
              <a:no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venir Next LT Pro" panose="020B0504020202020204" pitchFamily="34" charset="-18"/>
              </a:endParaRPr>
            </a:p>
          </p:txBody>
        </p:sp>
        <p:grpSp>
          <p:nvGrpSpPr>
            <p:cNvPr id="76" name="Graphic 34" descr="Flask">
              <a:extLst>
                <a:ext uri="{FF2B5EF4-FFF2-40B4-BE49-F238E27FC236}">
                  <a16:creationId xmlns:a16="http://schemas.microsoft.com/office/drawing/2014/main" id="{6FD00A19-1FAD-4C83-9C31-E806C031F9D5}"/>
                </a:ext>
              </a:extLst>
            </p:cNvPr>
            <p:cNvGrpSpPr/>
            <p:nvPr/>
          </p:nvGrpSpPr>
          <p:grpSpPr>
            <a:xfrm>
              <a:off x="4366465" y="887165"/>
              <a:ext cx="108146" cy="156076"/>
              <a:chOff x="4948181" y="3452756"/>
              <a:chExt cx="171450" cy="247650"/>
            </a:xfrm>
          </p:grpSpPr>
          <p:sp>
            <p:nvSpPr>
              <p:cNvPr id="79" name="Freeform: Shape 78">
                <a:extLst>
                  <a:ext uri="{FF2B5EF4-FFF2-40B4-BE49-F238E27FC236}">
                    <a16:creationId xmlns:a16="http://schemas.microsoft.com/office/drawing/2014/main" id="{0542A15C-07F1-4122-887D-BAA2B68C02D6}"/>
                  </a:ext>
                </a:extLst>
              </p:cNvPr>
              <p:cNvSpPr/>
              <p:nvPr/>
            </p:nvSpPr>
            <p:spPr>
              <a:xfrm>
                <a:off x="5005331" y="3452756"/>
                <a:ext cx="66675" cy="66675"/>
              </a:xfrm>
              <a:custGeom>
                <a:avLst/>
                <a:gdLst>
                  <a:gd name="connsiteX0" fmla="*/ 64294 w 66675"/>
                  <a:gd name="connsiteY0" fmla="*/ 35719 h 66675"/>
                  <a:gd name="connsiteX1" fmla="*/ 35719 w 66675"/>
                  <a:gd name="connsiteY1" fmla="*/ 64294 h 66675"/>
                  <a:gd name="connsiteX2" fmla="*/ 7144 w 66675"/>
                  <a:gd name="connsiteY2" fmla="*/ 35719 h 66675"/>
                  <a:gd name="connsiteX3" fmla="*/ 35719 w 66675"/>
                  <a:gd name="connsiteY3" fmla="*/ 7144 h 66675"/>
                  <a:gd name="connsiteX4" fmla="*/ 64294 w 66675"/>
                  <a:gd name="connsiteY4" fmla="*/ 3571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64294" y="35719"/>
                    </a:moveTo>
                    <a:cubicBezTo>
                      <a:pt x="64294" y="51500"/>
                      <a:pt x="51500" y="64294"/>
                      <a:pt x="35719" y="64294"/>
                    </a:cubicBezTo>
                    <a:cubicBezTo>
                      <a:pt x="19937" y="64294"/>
                      <a:pt x="7144" y="51500"/>
                      <a:pt x="7144" y="35719"/>
                    </a:cubicBezTo>
                    <a:cubicBezTo>
                      <a:pt x="7144" y="19937"/>
                      <a:pt x="19937" y="7144"/>
                      <a:pt x="35719" y="7144"/>
                    </a:cubicBezTo>
                    <a:cubicBezTo>
                      <a:pt x="51500" y="7144"/>
                      <a:pt x="64294" y="19937"/>
                      <a:pt x="64294" y="35719"/>
                    </a:cubicBezTo>
                    <a:close/>
                  </a:path>
                </a:pathLst>
              </a:custGeom>
              <a:solidFill>
                <a:srgbClr val="000000"/>
              </a:solidFill>
              <a:ln w="9525" cap="flat">
                <a:no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venir Next LT Pro" panose="020B0504020202020204" pitchFamily="34" charset="-18"/>
                </a:endParaRPr>
              </a:p>
            </p:txBody>
          </p:sp>
          <p:sp>
            <p:nvSpPr>
              <p:cNvPr id="80" name="Freeform: Shape 79">
                <a:extLst>
                  <a:ext uri="{FF2B5EF4-FFF2-40B4-BE49-F238E27FC236}">
                    <a16:creationId xmlns:a16="http://schemas.microsoft.com/office/drawing/2014/main" id="{C9D09849-6558-4D4C-8EAF-325584F47A19}"/>
                  </a:ext>
                </a:extLst>
              </p:cNvPr>
              <p:cNvSpPr/>
              <p:nvPr/>
            </p:nvSpPr>
            <p:spPr>
              <a:xfrm>
                <a:off x="5052956" y="3538481"/>
                <a:ext cx="66675" cy="66675"/>
              </a:xfrm>
              <a:custGeom>
                <a:avLst/>
                <a:gdLst>
                  <a:gd name="connsiteX0" fmla="*/ 64294 w 66675"/>
                  <a:gd name="connsiteY0" fmla="*/ 35719 h 66675"/>
                  <a:gd name="connsiteX1" fmla="*/ 35719 w 66675"/>
                  <a:gd name="connsiteY1" fmla="*/ 64294 h 66675"/>
                  <a:gd name="connsiteX2" fmla="*/ 7144 w 66675"/>
                  <a:gd name="connsiteY2" fmla="*/ 35719 h 66675"/>
                  <a:gd name="connsiteX3" fmla="*/ 35719 w 66675"/>
                  <a:gd name="connsiteY3" fmla="*/ 7144 h 66675"/>
                  <a:gd name="connsiteX4" fmla="*/ 64294 w 66675"/>
                  <a:gd name="connsiteY4" fmla="*/ 3571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64294" y="35719"/>
                    </a:moveTo>
                    <a:cubicBezTo>
                      <a:pt x="64294" y="51500"/>
                      <a:pt x="51500" y="64294"/>
                      <a:pt x="35719" y="64294"/>
                    </a:cubicBezTo>
                    <a:cubicBezTo>
                      <a:pt x="19937" y="64294"/>
                      <a:pt x="7144" y="51500"/>
                      <a:pt x="7144" y="35719"/>
                    </a:cubicBezTo>
                    <a:cubicBezTo>
                      <a:pt x="7144" y="19937"/>
                      <a:pt x="19937" y="7144"/>
                      <a:pt x="35719" y="7144"/>
                    </a:cubicBezTo>
                    <a:cubicBezTo>
                      <a:pt x="51500" y="7144"/>
                      <a:pt x="64294" y="19937"/>
                      <a:pt x="64294" y="35719"/>
                    </a:cubicBezTo>
                    <a:close/>
                  </a:path>
                </a:pathLst>
              </a:custGeom>
              <a:solidFill>
                <a:srgbClr val="000000"/>
              </a:solidFill>
              <a:ln w="9525" cap="flat">
                <a:no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venir Next LT Pro" panose="020B0504020202020204" pitchFamily="34" charset="-18"/>
                </a:endParaRPr>
              </a:p>
            </p:txBody>
          </p:sp>
          <p:sp>
            <p:nvSpPr>
              <p:cNvPr id="81" name="Freeform: Shape 80">
                <a:extLst>
                  <a:ext uri="{FF2B5EF4-FFF2-40B4-BE49-F238E27FC236}">
                    <a16:creationId xmlns:a16="http://schemas.microsoft.com/office/drawing/2014/main" id="{6903404D-5F46-4417-9A2C-6FF6A0B3FDA4}"/>
                  </a:ext>
                </a:extLst>
              </p:cNvPr>
              <p:cNvSpPr/>
              <p:nvPr/>
            </p:nvSpPr>
            <p:spPr>
              <a:xfrm>
                <a:off x="4948181" y="3519431"/>
                <a:ext cx="66675" cy="66675"/>
              </a:xfrm>
              <a:custGeom>
                <a:avLst/>
                <a:gdLst>
                  <a:gd name="connsiteX0" fmla="*/ 64294 w 66675"/>
                  <a:gd name="connsiteY0" fmla="*/ 35719 h 66675"/>
                  <a:gd name="connsiteX1" fmla="*/ 35719 w 66675"/>
                  <a:gd name="connsiteY1" fmla="*/ 64294 h 66675"/>
                  <a:gd name="connsiteX2" fmla="*/ 7144 w 66675"/>
                  <a:gd name="connsiteY2" fmla="*/ 35719 h 66675"/>
                  <a:gd name="connsiteX3" fmla="*/ 35719 w 66675"/>
                  <a:gd name="connsiteY3" fmla="*/ 7144 h 66675"/>
                  <a:gd name="connsiteX4" fmla="*/ 64294 w 66675"/>
                  <a:gd name="connsiteY4" fmla="*/ 3571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64294" y="35719"/>
                    </a:moveTo>
                    <a:cubicBezTo>
                      <a:pt x="64294" y="51500"/>
                      <a:pt x="51500" y="64294"/>
                      <a:pt x="35719" y="64294"/>
                    </a:cubicBezTo>
                    <a:cubicBezTo>
                      <a:pt x="19937" y="64294"/>
                      <a:pt x="7144" y="51500"/>
                      <a:pt x="7144" y="35719"/>
                    </a:cubicBezTo>
                    <a:cubicBezTo>
                      <a:pt x="7144" y="19937"/>
                      <a:pt x="19937" y="7144"/>
                      <a:pt x="35719" y="7144"/>
                    </a:cubicBezTo>
                    <a:cubicBezTo>
                      <a:pt x="51500" y="7144"/>
                      <a:pt x="64294" y="19937"/>
                      <a:pt x="64294" y="35719"/>
                    </a:cubicBezTo>
                    <a:close/>
                  </a:path>
                </a:pathLst>
              </a:custGeom>
              <a:solidFill>
                <a:srgbClr val="000000"/>
              </a:solidFill>
              <a:ln w="9525" cap="flat">
                <a:no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venir Next LT Pro" panose="020B0504020202020204" pitchFamily="34" charset="-18"/>
                </a:endParaRPr>
              </a:p>
            </p:txBody>
          </p:sp>
          <p:sp>
            <p:nvSpPr>
              <p:cNvPr id="82" name="Freeform: Shape 81">
                <a:extLst>
                  <a:ext uri="{FF2B5EF4-FFF2-40B4-BE49-F238E27FC236}">
                    <a16:creationId xmlns:a16="http://schemas.microsoft.com/office/drawing/2014/main" id="{4D9B1362-72D2-417E-A397-58634F1DD259}"/>
                  </a:ext>
                </a:extLst>
              </p:cNvPr>
              <p:cNvSpPr/>
              <p:nvPr/>
            </p:nvSpPr>
            <p:spPr>
              <a:xfrm>
                <a:off x="4957706" y="3614681"/>
                <a:ext cx="85725" cy="85725"/>
              </a:xfrm>
              <a:custGeom>
                <a:avLst/>
                <a:gdLst>
                  <a:gd name="connsiteX0" fmla="*/ 83344 w 85725"/>
                  <a:gd name="connsiteY0" fmla="*/ 45244 h 85725"/>
                  <a:gd name="connsiteX1" fmla="*/ 45244 w 85725"/>
                  <a:gd name="connsiteY1" fmla="*/ 83344 h 85725"/>
                  <a:gd name="connsiteX2" fmla="*/ 7144 w 85725"/>
                  <a:gd name="connsiteY2" fmla="*/ 45244 h 85725"/>
                  <a:gd name="connsiteX3" fmla="*/ 45244 w 85725"/>
                  <a:gd name="connsiteY3" fmla="*/ 7144 h 85725"/>
                  <a:gd name="connsiteX4" fmla="*/ 83344 w 85725"/>
                  <a:gd name="connsiteY4" fmla="*/ 45244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3344" y="45244"/>
                    </a:moveTo>
                    <a:cubicBezTo>
                      <a:pt x="83344" y="66286"/>
                      <a:pt x="66286" y="83344"/>
                      <a:pt x="45244" y="83344"/>
                    </a:cubicBezTo>
                    <a:cubicBezTo>
                      <a:pt x="24202" y="83344"/>
                      <a:pt x="7144" y="66286"/>
                      <a:pt x="7144" y="45244"/>
                    </a:cubicBezTo>
                    <a:cubicBezTo>
                      <a:pt x="7144" y="24202"/>
                      <a:pt x="24202" y="7144"/>
                      <a:pt x="45244" y="7144"/>
                    </a:cubicBezTo>
                    <a:cubicBezTo>
                      <a:pt x="66286" y="7144"/>
                      <a:pt x="83344" y="24202"/>
                      <a:pt x="83344" y="45244"/>
                    </a:cubicBezTo>
                    <a:close/>
                  </a:path>
                </a:pathLst>
              </a:custGeom>
              <a:solidFill>
                <a:srgbClr val="000000"/>
              </a:solidFill>
              <a:ln w="9525" cap="flat">
                <a:no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venir Next LT Pro" panose="020B0504020202020204" pitchFamily="34" charset="-18"/>
                </a:endParaRPr>
              </a:p>
            </p:txBody>
          </p:sp>
        </p:grpSp>
        <p:sp>
          <p:nvSpPr>
            <p:cNvPr id="78" name="TextBox 77">
              <a:extLst>
                <a:ext uri="{FF2B5EF4-FFF2-40B4-BE49-F238E27FC236}">
                  <a16:creationId xmlns:a16="http://schemas.microsoft.com/office/drawing/2014/main" id="{45ADE80A-2837-4704-A71C-4B239549D364}"/>
                </a:ext>
              </a:extLst>
            </p:cNvPr>
            <p:cNvSpPr txBox="1"/>
            <p:nvPr/>
          </p:nvSpPr>
          <p:spPr>
            <a:xfrm>
              <a:off x="3665014" y="1509549"/>
              <a:ext cx="2084095" cy="646331"/>
            </a:xfrm>
            <a:prstGeom prst="rect">
              <a:avLst/>
            </a:prstGeom>
            <a:solidFill>
              <a:srgbClr val="EF402C"/>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nir Next LT Pro" panose="020B0504020202020204" pitchFamily="34" charset="-18"/>
                </a:rPr>
                <a:t>Space for Women</a:t>
              </a:r>
            </a:p>
          </p:txBody>
        </p:sp>
      </p:grpSp>
      <p:grpSp>
        <p:nvGrpSpPr>
          <p:cNvPr id="2" name="Group 1">
            <a:extLst>
              <a:ext uri="{FF2B5EF4-FFF2-40B4-BE49-F238E27FC236}">
                <a16:creationId xmlns:a16="http://schemas.microsoft.com/office/drawing/2014/main" id="{5955C5CF-D64D-46B8-A0C9-B248DFC5BA86}"/>
              </a:ext>
            </a:extLst>
          </p:cNvPr>
          <p:cNvGrpSpPr/>
          <p:nvPr/>
        </p:nvGrpSpPr>
        <p:grpSpPr>
          <a:xfrm>
            <a:off x="6893764" y="1482414"/>
            <a:ext cx="1660033" cy="1105890"/>
            <a:chOff x="3756851" y="2822941"/>
            <a:chExt cx="1660033" cy="1105890"/>
          </a:xfrm>
        </p:grpSpPr>
        <p:pic>
          <p:nvPicPr>
            <p:cNvPr id="149" name="Graphic 148" descr="Lightning">
              <a:extLst>
                <a:ext uri="{FF2B5EF4-FFF2-40B4-BE49-F238E27FC236}">
                  <a16:creationId xmlns:a16="http://schemas.microsoft.com/office/drawing/2014/main" id="{9A0814ED-C9BE-4FF3-9345-B68B60BF12EE}"/>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4206167" y="2822941"/>
              <a:ext cx="756000" cy="756000"/>
            </a:xfrm>
            <a:prstGeom prst="rect">
              <a:avLst/>
            </a:prstGeom>
          </p:spPr>
        </p:pic>
        <p:sp>
          <p:nvSpPr>
            <p:cNvPr id="89" name="TextBox 88">
              <a:extLst>
                <a:ext uri="{FF2B5EF4-FFF2-40B4-BE49-F238E27FC236}">
                  <a16:creationId xmlns:a16="http://schemas.microsoft.com/office/drawing/2014/main" id="{EF7BA792-94C1-47AD-A4A4-FA87FB8CE33D}"/>
                </a:ext>
              </a:extLst>
            </p:cNvPr>
            <p:cNvSpPr txBox="1"/>
            <p:nvPr/>
          </p:nvSpPr>
          <p:spPr>
            <a:xfrm>
              <a:off x="3756851" y="3559499"/>
              <a:ext cx="1660033" cy="369332"/>
            </a:xfrm>
            <a:prstGeom prst="rect">
              <a:avLst/>
            </a:prstGeom>
            <a:solidFill>
              <a:srgbClr val="F99D29"/>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nir Next LT Pro" panose="020B0504020202020204" pitchFamily="34" charset="-18"/>
                </a:rPr>
                <a:t>UN-SPIDER</a:t>
              </a:r>
            </a:p>
          </p:txBody>
        </p:sp>
      </p:grpSp>
      <p:grpSp>
        <p:nvGrpSpPr>
          <p:cNvPr id="8" name="Group 7">
            <a:extLst>
              <a:ext uri="{FF2B5EF4-FFF2-40B4-BE49-F238E27FC236}">
                <a16:creationId xmlns:a16="http://schemas.microsoft.com/office/drawing/2014/main" id="{04AA50E5-D447-44CB-91DC-E73A97473443}"/>
              </a:ext>
            </a:extLst>
          </p:cNvPr>
          <p:cNvGrpSpPr/>
          <p:nvPr/>
        </p:nvGrpSpPr>
        <p:grpSpPr>
          <a:xfrm>
            <a:off x="9320599" y="2876277"/>
            <a:ext cx="2450498" cy="1380982"/>
            <a:chOff x="6561889" y="4412872"/>
            <a:chExt cx="2450498" cy="1380982"/>
          </a:xfrm>
        </p:grpSpPr>
        <p:pic>
          <p:nvPicPr>
            <p:cNvPr id="141" name="Graphic 140" descr="World">
              <a:extLst>
                <a:ext uri="{FF2B5EF4-FFF2-40B4-BE49-F238E27FC236}">
                  <a16:creationId xmlns:a16="http://schemas.microsoft.com/office/drawing/2014/main" id="{8D684C11-601C-44EC-8C76-EBED92D0E389}"/>
                </a:ext>
              </a:extLst>
            </p:cNvPr>
            <p:cNvPicPr>
              <a:picLocks noChangeAspect="1"/>
            </p:cNvPicPr>
            <p:nvPr/>
          </p:nvPicPr>
          <p:blipFill>
            <a:blip r:embed="rId18">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7459738" y="4412872"/>
              <a:ext cx="720000" cy="720000"/>
            </a:xfrm>
            <a:prstGeom prst="rect">
              <a:avLst/>
            </a:prstGeom>
          </p:spPr>
        </p:pic>
        <p:sp>
          <p:nvSpPr>
            <p:cNvPr id="90" name="TextBox 89">
              <a:extLst>
                <a:ext uri="{FF2B5EF4-FFF2-40B4-BE49-F238E27FC236}">
                  <a16:creationId xmlns:a16="http://schemas.microsoft.com/office/drawing/2014/main" id="{37BBE3AE-8791-474B-A282-3923EDC8A104}"/>
                </a:ext>
              </a:extLst>
            </p:cNvPr>
            <p:cNvSpPr txBox="1"/>
            <p:nvPr/>
          </p:nvSpPr>
          <p:spPr>
            <a:xfrm>
              <a:off x="6561889" y="5147523"/>
              <a:ext cx="2450498" cy="646331"/>
            </a:xfrm>
            <a:prstGeom prst="rect">
              <a:avLst/>
            </a:prstGeom>
            <a:solidFill>
              <a:srgbClr val="17496B"/>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nir Next LT Pro" panose="020B0504020202020204" pitchFamily="34" charset="-18"/>
                </a:rPr>
                <a:t>International Committee on GNSS</a:t>
              </a:r>
            </a:p>
          </p:txBody>
        </p:sp>
      </p:grpSp>
      <p:sp>
        <p:nvSpPr>
          <p:cNvPr id="94" name="TextBox 93">
            <a:extLst>
              <a:ext uri="{FF2B5EF4-FFF2-40B4-BE49-F238E27FC236}">
                <a16:creationId xmlns:a16="http://schemas.microsoft.com/office/drawing/2014/main" id="{652FDC89-958C-48AE-A242-EC7841161FBF}"/>
              </a:ext>
            </a:extLst>
          </p:cNvPr>
          <p:cNvSpPr txBox="1"/>
          <p:nvPr/>
        </p:nvSpPr>
        <p:spPr>
          <a:xfrm>
            <a:off x="586613" y="5323279"/>
            <a:ext cx="2062139" cy="369332"/>
          </a:xfrm>
          <a:prstGeom prst="rect">
            <a:avLst/>
          </a:prstGeom>
          <a:solidFill>
            <a:srgbClr val="E11484"/>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nir Next LT Pro" panose="020B0504020202020204" pitchFamily="34" charset="-18"/>
              </a:rPr>
              <a:t>Space for Youth</a:t>
            </a:r>
          </a:p>
        </p:txBody>
      </p:sp>
      <p:sp>
        <p:nvSpPr>
          <p:cNvPr id="95" name="TextBox 94">
            <a:extLst>
              <a:ext uri="{FF2B5EF4-FFF2-40B4-BE49-F238E27FC236}">
                <a16:creationId xmlns:a16="http://schemas.microsoft.com/office/drawing/2014/main" id="{AF936799-EEB7-44BD-9330-8EA38FDA9B8D}"/>
              </a:ext>
            </a:extLst>
          </p:cNvPr>
          <p:cNvSpPr txBox="1"/>
          <p:nvPr/>
        </p:nvSpPr>
        <p:spPr>
          <a:xfrm>
            <a:off x="3564014" y="2077832"/>
            <a:ext cx="2324799" cy="646331"/>
          </a:xfrm>
          <a:prstGeom prst="rect">
            <a:avLst/>
          </a:prstGeom>
          <a:solidFill>
            <a:srgbClr val="12699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nir Next LT Pro" panose="020B0504020202020204" pitchFamily="34" charset="-18"/>
              </a:rPr>
              <a:t>Space Law for New Space Actors</a:t>
            </a:r>
          </a:p>
        </p:txBody>
      </p:sp>
      <p:pic>
        <p:nvPicPr>
          <p:cNvPr id="98" name="Graphic 97" descr="Scales of justice">
            <a:extLst>
              <a:ext uri="{FF2B5EF4-FFF2-40B4-BE49-F238E27FC236}">
                <a16:creationId xmlns:a16="http://schemas.microsoft.com/office/drawing/2014/main" id="{B631CD49-0E4B-4CAF-BC84-9A1675B0C3DD}"/>
              </a:ext>
            </a:extLst>
          </p:cNvPr>
          <p:cNvPicPr>
            <a:picLocks noChangeAspect="1"/>
          </p:cNvPicPr>
          <p:nvPr/>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4374298" y="1296967"/>
            <a:ext cx="646332" cy="646332"/>
          </a:xfrm>
          <a:prstGeom prst="rect">
            <a:avLst/>
          </a:prstGeom>
        </p:spPr>
      </p:pic>
      <p:grpSp>
        <p:nvGrpSpPr>
          <p:cNvPr id="7" name="Group 6">
            <a:extLst>
              <a:ext uri="{FF2B5EF4-FFF2-40B4-BE49-F238E27FC236}">
                <a16:creationId xmlns:a16="http://schemas.microsoft.com/office/drawing/2014/main" id="{9F04E17B-79B7-4460-9FA9-F614868AC17B}"/>
              </a:ext>
            </a:extLst>
          </p:cNvPr>
          <p:cNvGrpSpPr/>
          <p:nvPr/>
        </p:nvGrpSpPr>
        <p:grpSpPr>
          <a:xfrm>
            <a:off x="6778758" y="4319300"/>
            <a:ext cx="1884645" cy="1464164"/>
            <a:chOff x="6832854" y="2913521"/>
            <a:chExt cx="1884645" cy="1464164"/>
          </a:xfrm>
        </p:grpSpPr>
        <p:pic>
          <p:nvPicPr>
            <p:cNvPr id="144" name="Graphic 143" descr="Watering pot">
              <a:extLst>
                <a:ext uri="{FF2B5EF4-FFF2-40B4-BE49-F238E27FC236}">
                  <a16:creationId xmlns:a16="http://schemas.microsoft.com/office/drawing/2014/main" id="{902FF3D8-F997-4CE8-B2F6-037E4E362289}"/>
                </a:ext>
              </a:extLst>
            </p:cNvPr>
            <p:cNvPicPr>
              <a:picLocks noChangeAspect="1"/>
            </p:cNvPicPr>
            <p:nvPr/>
          </p:nvPicPr>
          <p:blipFill>
            <a:blip r:embed="rId22">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7360358" y="2913521"/>
              <a:ext cx="829638" cy="829638"/>
            </a:xfrm>
            <a:prstGeom prst="rect">
              <a:avLst/>
            </a:prstGeom>
          </p:spPr>
        </p:pic>
        <p:sp>
          <p:nvSpPr>
            <p:cNvPr id="99" name="TextBox 98">
              <a:extLst>
                <a:ext uri="{FF2B5EF4-FFF2-40B4-BE49-F238E27FC236}">
                  <a16:creationId xmlns:a16="http://schemas.microsoft.com/office/drawing/2014/main" id="{0D108B87-423E-47A7-824B-20B9BD4BEBA4}"/>
                </a:ext>
              </a:extLst>
            </p:cNvPr>
            <p:cNvSpPr txBox="1"/>
            <p:nvPr/>
          </p:nvSpPr>
          <p:spPr>
            <a:xfrm>
              <a:off x="6832854" y="3731354"/>
              <a:ext cx="1884645" cy="646331"/>
            </a:xfrm>
            <a:prstGeom prst="rect">
              <a:avLst/>
            </a:prstGeom>
            <a:solidFill>
              <a:srgbClr val="25BFE4"/>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nir Next LT Pro" panose="020B0504020202020204" pitchFamily="34" charset="-18"/>
                </a:rPr>
                <a:t>Space for Water</a:t>
              </a:r>
            </a:p>
          </p:txBody>
        </p:sp>
      </p:grpSp>
      <p:pic>
        <p:nvPicPr>
          <p:cNvPr id="1026" name="Picture 2">
            <a:extLst>
              <a:ext uri="{FF2B5EF4-FFF2-40B4-BE49-F238E27FC236}">
                <a16:creationId xmlns:a16="http://schemas.microsoft.com/office/drawing/2014/main" id="{9D3C5B57-ABBC-473C-9261-37F8F881A04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0" y="6204229"/>
            <a:ext cx="12192000" cy="658813"/>
          </a:xfrm>
          <a:prstGeom prst="rect">
            <a:avLst/>
          </a:prstGeom>
          <a:noFill/>
          <a:extLst>
            <a:ext uri="{909E8E84-426E-40DD-AFC4-6F175D3DCCD1}">
              <a14:hiddenFill xmlns:a14="http://schemas.microsoft.com/office/drawing/2010/main">
                <a:solidFill>
                  <a:srgbClr val="FFFFFF"/>
                </a:solidFill>
              </a14:hiddenFill>
            </a:ext>
          </a:extLst>
        </p:spPr>
      </p:pic>
      <p:grpSp>
        <p:nvGrpSpPr>
          <p:cNvPr id="69" name="Group 68">
            <a:extLst>
              <a:ext uri="{FF2B5EF4-FFF2-40B4-BE49-F238E27FC236}">
                <a16:creationId xmlns:a16="http://schemas.microsoft.com/office/drawing/2014/main" id="{1DCF91DF-6ADF-4A68-B2A2-AB3FF8DCD0BF}"/>
              </a:ext>
            </a:extLst>
          </p:cNvPr>
          <p:cNvGrpSpPr/>
          <p:nvPr/>
        </p:nvGrpSpPr>
        <p:grpSpPr>
          <a:xfrm>
            <a:off x="547847" y="2884101"/>
            <a:ext cx="2196096" cy="1376894"/>
            <a:chOff x="3647881" y="887165"/>
            <a:chExt cx="2196096" cy="1376894"/>
          </a:xfrm>
        </p:grpSpPr>
        <p:sp>
          <p:nvSpPr>
            <p:cNvPr id="104" name="Freeform: Shape 103">
              <a:extLst>
                <a:ext uri="{FF2B5EF4-FFF2-40B4-BE49-F238E27FC236}">
                  <a16:creationId xmlns:a16="http://schemas.microsoft.com/office/drawing/2014/main" id="{839ABA46-22AE-4B71-8191-8DF28DBB2E47}"/>
                </a:ext>
              </a:extLst>
            </p:cNvPr>
            <p:cNvSpPr/>
            <p:nvPr/>
          </p:nvSpPr>
          <p:spPr>
            <a:xfrm>
              <a:off x="3701522" y="940027"/>
              <a:ext cx="452393" cy="466477"/>
            </a:xfrm>
            <a:custGeom>
              <a:avLst/>
              <a:gdLst>
                <a:gd name="connsiteX0" fmla="*/ 64294 w 657225"/>
                <a:gd name="connsiteY0" fmla="*/ 7144 h 657225"/>
                <a:gd name="connsiteX1" fmla="*/ 7144 w 657225"/>
                <a:gd name="connsiteY1" fmla="*/ 7144 h 657225"/>
                <a:gd name="connsiteX2" fmla="*/ 7144 w 657225"/>
                <a:gd name="connsiteY2" fmla="*/ 654844 h 657225"/>
                <a:gd name="connsiteX3" fmla="*/ 654844 w 657225"/>
                <a:gd name="connsiteY3" fmla="*/ 654844 h 657225"/>
                <a:gd name="connsiteX4" fmla="*/ 654844 w 657225"/>
                <a:gd name="connsiteY4" fmla="*/ 597694 h 657225"/>
                <a:gd name="connsiteX5" fmla="*/ 64294 w 657225"/>
                <a:gd name="connsiteY5" fmla="*/ 597694 h 657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7225" h="657225">
                  <a:moveTo>
                    <a:pt x="64294" y="7144"/>
                  </a:moveTo>
                  <a:lnTo>
                    <a:pt x="7144" y="7144"/>
                  </a:lnTo>
                  <a:lnTo>
                    <a:pt x="7144" y="654844"/>
                  </a:lnTo>
                  <a:lnTo>
                    <a:pt x="654844" y="654844"/>
                  </a:lnTo>
                  <a:lnTo>
                    <a:pt x="654844" y="597694"/>
                  </a:lnTo>
                  <a:lnTo>
                    <a:pt x="64294" y="597694"/>
                  </a:lnTo>
                  <a:close/>
                </a:path>
              </a:pathLst>
            </a:custGeom>
            <a:solidFill>
              <a:srgbClr val="000000"/>
            </a:solidFill>
            <a:ln w="9525" cap="flat">
              <a:no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venir Next LT Pro" panose="020B0504020202020204" pitchFamily="34" charset="-18"/>
              </a:endParaRPr>
            </a:p>
          </p:txBody>
        </p:sp>
        <p:grpSp>
          <p:nvGrpSpPr>
            <p:cNvPr id="92" name="Graphic 34" descr="Flask">
              <a:extLst>
                <a:ext uri="{FF2B5EF4-FFF2-40B4-BE49-F238E27FC236}">
                  <a16:creationId xmlns:a16="http://schemas.microsoft.com/office/drawing/2014/main" id="{8C514892-E6AA-478B-84B9-4B21628AFD67}"/>
                </a:ext>
              </a:extLst>
            </p:cNvPr>
            <p:cNvGrpSpPr/>
            <p:nvPr/>
          </p:nvGrpSpPr>
          <p:grpSpPr>
            <a:xfrm>
              <a:off x="4366465" y="887165"/>
              <a:ext cx="108146" cy="156076"/>
              <a:chOff x="4948181" y="3452756"/>
              <a:chExt cx="171450" cy="247650"/>
            </a:xfrm>
          </p:grpSpPr>
          <p:sp>
            <p:nvSpPr>
              <p:cNvPr id="97" name="Freeform: Shape 96">
                <a:extLst>
                  <a:ext uri="{FF2B5EF4-FFF2-40B4-BE49-F238E27FC236}">
                    <a16:creationId xmlns:a16="http://schemas.microsoft.com/office/drawing/2014/main" id="{B199B487-8256-4307-A01D-834301CC72E2}"/>
                  </a:ext>
                </a:extLst>
              </p:cNvPr>
              <p:cNvSpPr/>
              <p:nvPr/>
            </p:nvSpPr>
            <p:spPr>
              <a:xfrm>
                <a:off x="5005331" y="3452756"/>
                <a:ext cx="66675" cy="66675"/>
              </a:xfrm>
              <a:custGeom>
                <a:avLst/>
                <a:gdLst>
                  <a:gd name="connsiteX0" fmla="*/ 64294 w 66675"/>
                  <a:gd name="connsiteY0" fmla="*/ 35719 h 66675"/>
                  <a:gd name="connsiteX1" fmla="*/ 35719 w 66675"/>
                  <a:gd name="connsiteY1" fmla="*/ 64294 h 66675"/>
                  <a:gd name="connsiteX2" fmla="*/ 7144 w 66675"/>
                  <a:gd name="connsiteY2" fmla="*/ 35719 h 66675"/>
                  <a:gd name="connsiteX3" fmla="*/ 35719 w 66675"/>
                  <a:gd name="connsiteY3" fmla="*/ 7144 h 66675"/>
                  <a:gd name="connsiteX4" fmla="*/ 64294 w 66675"/>
                  <a:gd name="connsiteY4" fmla="*/ 3571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64294" y="35719"/>
                    </a:moveTo>
                    <a:cubicBezTo>
                      <a:pt x="64294" y="51500"/>
                      <a:pt x="51500" y="64294"/>
                      <a:pt x="35719" y="64294"/>
                    </a:cubicBezTo>
                    <a:cubicBezTo>
                      <a:pt x="19937" y="64294"/>
                      <a:pt x="7144" y="51500"/>
                      <a:pt x="7144" y="35719"/>
                    </a:cubicBezTo>
                    <a:cubicBezTo>
                      <a:pt x="7144" y="19937"/>
                      <a:pt x="19937" y="7144"/>
                      <a:pt x="35719" y="7144"/>
                    </a:cubicBezTo>
                    <a:cubicBezTo>
                      <a:pt x="51500" y="7144"/>
                      <a:pt x="64294" y="19937"/>
                      <a:pt x="64294" y="35719"/>
                    </a:cubicBezTo>
                    <a:close/>
                  </a:path>
                </a:pathLst>
              </a:custGeom>
              <a:solidFill>
                <a:srgbClr val="000000"/>
              </a:solidFill>
              <a:ln w="9525" cap="flat">
                <a:no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venir Next LT Pro" panose="020B0504020202020204" pitchFamily="34" charset="-18"/>
                </a:endParaRPr>
              </a:p>
            </p:txBody>
          </p:sp>
          <p:sp>
            <p:nvSpPr>
              <p:cNvPr id="100" name="Freeform: Shape 99">
                <a:extLst>
                  <a:ext uri="{FF2B5EF4-FFF2-40B4-BE49-F238E27FC236}">
                    <a16:creationId xmlns:a16="http://schemas.microsoft.com/office/drawing/2014/main" id="{2F9FA0E7-096B-4BF5-9159-966EAA8611E7}"/>
                  </a:ext>
                </a:extLst>
              </p:cNvPr>
              <p:cNvSpPr/>
              <p:nvPr/>
            </p:nvSpPr>
            <p:spPr>
              <a:xfrm>
                <a:off x="5052956" y="3538481"/>
                <a:ext cx="66675" cy="66675"/>
              </a:xfrm>
              <a:custGeom>
                <a:avLst/>
                <a:gdLst>
                  <a:gd name="connsiteX0" fmla="*/ 64294 w 66675"/>
                  <a:gd name="connsiteY0" fmla="*/ 35719 h 66675"/>
                  <a:gd name="connsiteX1" fmla="*/ 35719 w 66675"/>
                  <a:gd name="connsiteY1" fmla="*/ 64294 h 66675"/>
                  <a:gd name="connsiteX2" fmla="*/ 7144 w 66675"/>
                  <a:gd name="connsiteY2" fmla="*/ 35719 h 66675"/>
                  <a:gd name="connsiteX3" fmla="*/ 35719 w 66675"/>
                  <a:gd name="connsiteY3" fmla="*/ 7144 h 66675"/>
                  <a:gd name="connsiteX4" fmla="*/ 64294 w 66675"/>
                  <a:gd name="connsiteY4" fmla="*/ 3571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64294" y="35719"/>
                    </a:moveTo>
                    <a:cubicBezTo>
                      <a:pt x="64294" y="51500"/>
                      <a:pt x="51500" y="64294"/>
                      <a:pt x="35719" y="64294"/>
                    </a:cubicBezTo>
                    <a:cubicBezTo>
                      <a:pt x="19937" y="64294"/>
                      <a:pt x="7144" y="51500"/>
                      <a:pt x="7144" y="35719"/>
                    </a:cubicBezTo>
                    <a:cubicBezTo>
                      <a:pt x="7144" y="19937"/>
                      <a:pt x="19937" y="7144"/>
                      <a:pt x="35719" y="7144"/>
                    </a:cubicBezTo>
                    <a:cubicBezTo>
                      <a:pt x="51500" y="7144"/>
                      <a:pt x="64294" y="19937"/>
                      <a:pt x="64294" y="35719"/>
                    </a:cubicBezTo>
                    <a:close/>
                  </a:path>
                </a:pathLst>
              </a:custGeom>
              <a:solidFill>
                <a:srgbClr val="000000"/>
              </a:solidFill>
              <a:ln w="9525" cap="flat">
                <a:no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venir Next LT Pro" panose="020B0504020202020204" pitchFamily="34" charset="-18"/>
                </a:endParaRPr>
              </a:p>
            </p:txBody>
          </p:sp>
          <p:sp>
            <p:nvSpPr>
              <p:cNvPr id="101" name="Freeform: Shape 100">
                <a:extLst>
                  <a:ext uri="{FF2B5EF4-FFF2-40B4-BE49-F238E27FC236}">
                    <a16:creationId xmlns:a16="http://schemas.microsoft.com/office/drawing/2014/main" id="{6A1B7D55-F9FE-4546-BB03-EEAA12E269CD}"/>
                  </a:ext>
                </a:extLst>
              </p:cNvPr>
              <p:cNvSpPr/>
              <p:nvPr/>
            </p:nvSpPr>
            <p:spPr>
              <a:xfrm>
                <a:off x="4948181" y="3519431"/>
                <a:ext cx="66675" cy="66675"/>
              </a:xfrm>
              <a:custGeom>
                <a:avLst/>
                <a:gdLst>
                  <a:gd name="connsiteX0" fmla="*/ 64294 w 66675"/>
                  <a:gd name="connsiteY0" fmla="*/ 35719 h 66675"/>
                  <a:gd name="connsiteX1" fmla="*/ 35719 w 66675"/>
                  <a:gd name="connsiteY1" fmla="*/ 64294 h 66675"/>
                  <a:gd name="connsiteX2" fmla="*/ 7144 w 66675"/>
                  <a:gd name="connsiteY2" fmla="*/ 35719 h 66675"/>
                  <a:gd name="connsiteX3" fmla="*/ 35719 w 66675"/>
                  <a:gd name="connsiteY3" fmla="*/ 7144 h 66675"/>
                  <a:gd name="connsiteX4" fmla="*/ 64294 w 66675"/>
                  <a:gd name="connsiteY4" fmla="*/ 35719 h 66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675" h="66675">
                    <a:moveTo>
                      <a:pt x="64294" y="35719"/>
                    </a:moveTo>
                    <a:cubicBezTo>
                      <a:pt x="64294" y="51500"/>
                      <a:pt x="51500" y="64294"/>
                      <a:pt x="35719" y="64294"/>
                    </a:cubicBezTo>
                    <a:cubicBezTo>
                      <a:pt x="19937" y="64294"/>
                      <a:pt x="7144" y="51500"/>
                      <a:pt x="7144" y="35719"/>
                    </a:cubicBezTo>
                    <a:cubicBezTo>
                      <a:pt x="7144" y="19937"/>
                      <a:pt x="19937" y="7144"/>
                      <a:pt x="35719" y="7144"/>
                    </a:cubicBezTo>
                    <a:cubicBezTo>
                      <a:pt x="51500" y="7144"/>
                      <a:pt x="64294" y="19937"/>
                      <a:pt x="64294" y="35719"/>
                    </a:cubicBezTo>
                    <a:close/>
                  </a:path>
                </a:pathLst>
              </a:custGeom>
              <a:solidFill>
                <a:srgbClr val="000000"/>
              </a:solidFill>
              <a:ln w="9525" cap="flat">
                <a:no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venir Next LT Pro" panose="020B0504020202020204" pitchFamily="34" charset="-18"/>
                </a:endParaRPr>
              </a:p>
            </p:txBody>
          </p:sp>
          <p:sp>
            <p:nvSpPr>
              <p:cNvPr id="102" name="Freeform: Shape 101">
                <a:extLst>
                  <a:ext uri="{FF2B5EF4-FFF2-40B4-BE49-F238E27FC236}">
                    <a16:creationId xmlns:a16="http://schemas.microsoft.com/office/drawing/2014/main" id="{EE7777F3-F29E-403F-AE7E-451A88C0E9E8}"/>
                  </a:ext>
                </a:extLst>
              </p:cNvPr>
              <p:cNvSpPr/>
              <p:nvPr/>
            </p:nvSpPr>
            <p:spPr>
              <a:xfrm>
                <a:off x="4957706" y="3614681"/>
                <a:ext cx="85725" cy="85725"/>
              </a:xfrm>
              <a:custGeom>
                <a:avLst/>
                <a:gdLst>
                  <a:gd name="connsiteX0" fmla="*/ 83344 w 85725"/>
                  <a:gd name="connsiteY0" fmla="*/ 45244 h 85725"/>
                  <a:gd name="connsiteX1" fmla="*/ 45244 w 85725"/>
                  <a:gd name="connsiteY1" fmla="*/ 83344 h 85725"/>
                  <a:gd name="connsiteX2" fmla="*/ 7144 w 85725"/>
                  <a:gd name="connsiteY2" fmla="*/ 45244 h 85725"/>
                  <a:gd name="connsiteX3" fmla="*/ 45244 w 85725"/>
                  <a:gd name="connsiteY3" fmla="*/ 7144 h 85725"/>
                  <a:gd name="connsiteX4" fmla="*/ 83344 w 85725"/>
                  <a:gd name="connsiteY4" fmla="*/ 45244 h 85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725" h="85725">
                    <a:moveTo>
                      <a:pt x="83344" y="45244"/>
                    </a:moveTo>
                    <a:cubicBezTo>
                      <a:pt x="83344" y="66286"/>
                      <a:pt x="66286" y="83344"/>
                      <a:pt x="45244" y="83344"/>
                    </a:cubicBezTo>
                    <a:cubicBezTo>
                      <a:pt x="24202" y="83344"/>
                      <a:pt x="7144" y="66286"/>
                      <a:pt x="7144" y="45244"/>
                    </a:cubicBezTo>
                    <a:cubicBezTo>
                      <a:pt x="7144" y="24202"/>
                      <a:pt x="24202" y="7144"/>
                      <a:pt x="45244" y="7144"/>
                    </a:cubicBezTo>
                    <a:cubicBezTo>
                      <a:pt x="66286" y="7144"/>
                      <a:pt x="83344" y="24202"/>
                      <a:pt x="83344" y="45244"/>
                    </a:cubicBezTo>
                    <a:close/>
                  </a:path>
                </a:pathLst>
              </a:custGeom>
              <a:solidFill>
                <a:srgbClr val="000000"/>
              </a:solidFill>
              <a:ln w="9525" cap="flat">
                <a:noFill/>
                <a:prstDash val="solid"/>
                <a:miter/>
              </a:ln>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black"/>
                  </a:solidFill>
                  <a:effectLst/>
                  <a:uLnTx/>
                  <a:uFillTx/>
                  <a:latin typeface="Avenir Next LT Pro" panose="020B0504020202020204" pitchFamily="34" charset="-18"/>
                </a:endParaRPr>
              </a:p>
            </p:txBody>
          </p:sp>
        </p:grpSp>
        <p:sp>
          <p:nvSpPr>
            <p:cNvPr id="96" name="TextBox 95">
              <a:extLst>
                <a:ext uri="{FF2B5EF4-FFF2-40B4-BE49-F238E27FC236}">
                  <a16:creationId xmlns:a16="http://schemas.microsoft.com/office/drawing/2014/main" id="{F9AB56AF-FD80-4502-BB14-AE60E07C1E6C}"/>
                </a:ext>
              </a:extLst>
            </p:cNvPr>
            <p:cNvSpPr txBox="1"/>
            <p:nvPr/>
          </p:nvSpPr>
          <p:spPr>
            <a:xfrm>
              <a:off x="3647881" y="1617728"/>
              <a:ext cx="2196096" cy="646331"/>
            </a:xfrm>
            <a:prstGeom prst="rect">
              <a:avLst/>
            </a:prstGeom>
            <a:solidFill>
              <a:srgbClr val="55477F"/>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nir Next LT Pro" panose="020B0504020202020204" pitchFamily="34" charset="-18"/>
                </a:rPr>
                <a:t>Space for Persons with Disabilities</a:t>
              </a:r>
            </a:p>
          </p:txBody>
        </p:sp>
      </p:grpSp>
      <p:pic>
        <p:nvPicPr>
          <p:cNvPr id="4" name="Graphic 3" descr="School girl outline">
            <a:extLst>
              <a:ext uri="{FF2B5EF4-FFF2-40B4-BE49-F238E27FC236}">
                <a16:creationId xmlns:a16="http://schemas.microsoft.com/office/drawing/2014/main" id="{15100AE8-B882-479F-9088-9C0CE8865D6C}"/>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604256" y="4587169"/>
            <a:ext cx="731520" cy="731520"/>
          </a:xfrm>
          <a:prstGeom prst="rect">
            <a:avLst/>
          </a:prstGeom>
        </p:spPr>
      </p:pic>
      <p:pic>
        <p:nvPicPr>
          <p:cNvPr id="6" name="Graphic 5" descr="School boy outline">
            <a:extLst>
              <a:ext uri="{FF2B5EF4-FFF2-40B4-BE49-F238E27FC236}">
                <a16:creationId xmlns:a16="http://schemas.microsoft.com/office/drawing/2014/main" id="{3AE6F29C-DE1C-422A-BD3E-A385063AB40E}"/>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953377" y="4584669"/>
            <a:ext cx="731520" cy="731520"/>
          </a:xfrm>
          <a:prstGeom prst="rect">
            <a:avLst/>
          </a:prstGeom>
        </p:spPr>
      </p:pic>
      <p:pic>
        <p:nvPicPr>
          <p:cNvPr id="109" name="Graphic 108" descr="Family with two children">
            <a:extLst>
              <a:ext uri="{FF2B5EF4-FFF2-40B4-BE49-F238E27FC236}">
                <a16:creationId xmlns:a16="http://schemas.microsoft.com/office/drawing/2014/main" id="{0E3293EC-BF9B-442B-8423-9343D550DA4D}"/>
              </a:ext>
            </a:extLst>
          </p:cNvPr>
          <p:cNvPicPr>
            <a:picLocks noChangeAspect="1"/>
          </p:cNvPicPr>
          <p:nvPr/>
        </p:nvPicPr>
        <p:blipFill>
          <a:blip r:embed="rId29">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1086475" y="2767023"/>
            <a:ext cx="914400" cy="780449"/>
          </a:xfrm>
          <a:prstGeom prst="rect">
            <a:avLst/>
          </a:prstGeom>
        </p:spPr>
      </p:pic>
      <p:grpSp>
        <p:nvGrpSpPr>
          <p:cNvPr id="110" name="Group 109">
            <a:extLst>
              <a:ext uri="{FF2B5EF4-FFF2-40B4-BE49-F238E27FC236}">
                <a16:creationId xmlns:a16="http://schemas.microsoft.com/office/drawing/2014/main" id="{76B7A90A-D201-4593-8D47-28C656F51580}"/>
              </a:ext>
            </a:extLst>
          </p:cNvPr>
          <p:cNvGrpSpPr/>
          <p:nvPr/>
        </p:nvGrpSpPr>
        <p:grpSpPr>
          <a:xfrm>
            <a:off x="3666395" y="4392342"/>
            <a:ext cx="2062139" cy="1404217"/>
            <a:chOff x="9265455" y="2705100"/>
            <a:chExt cx="2062139" cy="1404217"/>
          </a:xfrm>
        </p:grpSpPr>
        <p:sp>
          <p:nvSpPr>
            <p:cNvPr id="111" name="TextBox 32">
              <a:extLst>
                <a:ext uri="{FF2B5EF4-FFF2-40B4-BE49-F238E27FC236}">
                  <a16:creationId xmlns:a16="http://schemas.microsoft.com/office/drawing/2014/main" id="{287D2327-71FD-4D70-B56B-817163142B75}"/>
                </a:ext>
              </a:extLst>
            </p:cNvPr>
            <p:cNvSpPr txBox="1"/>
            <p:nvPr/>
          </p:nvSpPr>
          <p:spPr>
            <a:xfrm>
              <a:off x="9265455" y="3462986"/>
              <a:ext cx="2062139" cy="646331"/>
            </a:xfrm>
            <a:prstGeom prst="rect">
              <a:avLst/>
            </a:prstGeom>
            <a:solidFill>
              <a:srgbClr val="CF8D2A"/>
            </a:solidFill>
            <a:ln w="12700">
              <a:noFill/>
              <a:prstDash val="dash"/>
            </a:ln>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venir Next LT Pro" panose="020B0504020202020204" pitchFamily="34" charset="-18"/>
                </a:rPr>
                <a:t>Space Sustainability</a:t>
              </a:r>
              <a:endParaRPr kumimoji="0" lang="en-US" sz="1600" b="0" i="0" u="none" strike="noStrike" kern="1200" cap="none" spc="0" normalizeH="0" baseline="0" noProof="0">
                <a:ln>
                  <a:noFill/>
                </a:ln>
                <a:solidFill>
                  <a:prstClr val="white"/>
                </a:solidFill>
                <a:effectLst/>
                <a:uLnTx/>
                <a:uFillTx/>
                <a:latin typeface="Avenir Next LT Pro" panose="020B0504020202020204" pitchFamily="34" charset="-18"/>
                <a:cs typeface="Calibri"/>
              </a:endParaRPr>
            </a:p>
          </p:txBody>
        </p:sp>
        <p:pic>
          <p:nvPicPr>
            <p:cNvPr id="112" name="Graphic 5" descr="Earth outline">
              <a:extLst>
                <a:ext uri="{FF2B5EF4-FFF2-40B4-BE49-F238E27FC236}">
                  <a16:creationId xmlns:a16="http://schemas.microsoft.com/office/drawing/2014/main" id="{D9A81B9E-A75A-4214-BEA3-417DA5BCCE7C}"/>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0216927" y="2734510"/>
              <a:ext cx="733425" cy="733425"/>
            </a:xfrm>
            <a:prstGeom prst="rect">
              <a:avLst/>
            </a:prstGeom>
          </p:spPr>
        </p:pic>
        <p:pic>
          <p:nvPicPr>
            <p:cNvPr id="113" name="Graphic 6" descr="Full Moon with solid fill">
              <a:extLst>
                <a:ext uri="{FF2B5EF4-FFF2-40B4-BE49-F238E27FC236}">
                  <a16:creationId xmlns:a16="http://schemas.microsoft.com/office/drawing/2014/main" id="{6E4462BB-0004-43AC-8D1E-17DECC8B9B9E}"/>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9782175" y="2705100"/>
              <a:ext cx="514350" cy="533400"/>
            </a:xfrm>
            <a:prstGeom prst="rect">
              <a:avLst/>
            </a:prstGeom>
          </p:spPr>
        </p:pic>
      </p:grpSp>
      <p:pic>
        <p:nvPicPr>
          <p:cNvPr id="5" name="Picture 4" descr="A picture containing text&#10;&#10;Description automatically generated">
            <a:extLst>
              <a:ext uri="{FF2B5EF4-FFF2-40B4-BE49-F238E27FC236}">
                <a16:creationId xmlns:a16="http://schemas.microsoft.com/office/drawing/2014/main" id="{D157433F-453F-402E-9254-6C15696867AB}"/>
              </a:ext>
            </a:extLst>
          </p:cNvPr>
          <p:cNvPicPr>
            <a:picLocks noChangeAspect="1"/>
          </p:cNvPicPr>
          <p:nvPr/>
        </p:nvPicPr>
        <p:blipFill rotWithShape="1">
          <a:blip r:embed="rId35">
            <a:extLst>
              <a:ext uri="{28A0092B-C50C-407E-A947-70E740481C1C}">
                <a14:useLocalDpi xmlns:a14="http://schemas.microsoft.com/office/drawing/2010/main" val="0"/>
              </a:ext>
            </a:extLst>
          </a:blip>
          <a:srcRect b="15159"/>
          <a:stretch/>
        </p:blipFill>
        <p:spPr>
          <a:xfrm>
            <a:off x="10933287" y="145532"/>
            <a:ext cx="1157170" cy="983724"/>
          </a:xfrm>
          <a:prstGeom prst="rect">
            <a:avLst/>
          </a:prstGeom>
        </p:spPr>
      </p:pic>
      <p:pic>
        <p:nvPicPr>
          <p:cNvPr id="10" name="Graphic 9" descr="Astronaut female outline">
            <a:extLst>
              <a:ext uri="{FF2B5EF4-FFF2-40B4-BE49-F238E27FC236}">
                <a16:creationId xmlns:a16="http://schemas.microsoft.com/office/drawing/2014/main" id="{5D20D141-C927-4C02-8C13-9744D7E53D76}"/>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268629" y="1234990"/>
            <a:ext cx="731520" cy="731520"/>
          </a:xfrm>
          <a:prstGeom prst="rect">
            <a:avLst/>
          </a:prstGeom>
        </p:spPr>
      </p:pic>
      <p:pic>
        <p:nvPicPr>
          <p:cNvPr id="57" name="Picture 56">
            <a:extLst>
              <a:ext uri="{FF2B5EF4-FFF2-40B4-BE49-F238E27FC236}">
                <a16:creationId xmlns:a16="http://schemas.microsoft.com/office/drawing/2014/main" id="{988070F5-B40E-44CE-9EF3-73BCD3C9D510}"/>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9113309" y="5193215"/>
            <a:ext cx="2865078" cy="502280"/>
          </a:xfrm>
          <a:prstGeom prst="rect">
            <a:avLst/>
          </a:prstGeom>
        </p:spPr>
      </p:pic>
    </p:spTree>
    <p:extLst>
      <p:ext uri="{BB962C8B-B14F-4D97-AF65-F5344CB8AC3E}">
        <p14:creationId xmlns:p14="http://schemas.microsoft.com/office/powerpoint/2010/main" val="2688312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sputnik alone.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641475" y="11151"/>
            <a:ext cx="8909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Box 4"/>
          <p:cNvSpPr txBox="1">
            <a:spLocks noChangeArrowheads="1"/>
          </p:cNvSpPr>
          <p:nvPr/>
        </p:nvSpPr>
        <p:spPr bwMode="auto">
          <a:xfrm>
            <a:off x="1641475" y="6631405"/>
            <a:ext cx="276069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800" b="0" i="0" u="none" strike="noStrike" kern="1200" cap="none" spc="0" normalizeH="0" baseline="0" noProof="0" dirty="0">
                <a:ln>
                  <a:noFill/>
                </a:ln>
                <a:solidFill>
                  <a:srgbClr val="A6A6A6"/>
                </a:solidFill>
                <a:effectLst/>
                <a:uLnTx/>
                <a:uFillTx/>
                <a:latin typeface="Arial" charset="0"/>
                <a:ea typeface="ＭＳ Ｐゴシック" charset="-128"/>
                <a:cs typeface="+mn-cs"/>
              </a:rPr>
              <a:t>Images NASA Clementine mosaic, sputnik adapted ASB</a:t>
            </a:r>
          </a:p>
        </p:txBody>
      </p:sp>
    </p:spTree>
    <p:extLst>
      <p:ext uri="{BB962C8B-B14F-4D97-AF65-F5344CB8AC3E}">
        <p14:creationId xmlns:p14="http://schemas.microsoft.com/office/powerpoint/2010/main" val="1998030322"/>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1" descr="Sputnik reentered with a crowd.jp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641475" y="0"/>
            <a:ext cx="8909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5" name="TextBox 10"/>
          <p:cNvSpPr txBox="1">
            <a:spLocks noChangeArrowheads="1"/>
          </p:cNvSpPr>
          <p:nvPr/>
        </p:nvSpPr>
        <p:spPr bwMode="auto">
          <a:xfrm>
            <a:off x="1641475" y="6642556"/>
            <a:ext cx="722826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800" b="0" i="0" u="none" strike="noStrike" kern="1200" cap="none" spc="0" normalizeH="0" baseline="0" noProof="0" dirty="0">
                <a:ln>
                  <a:noFill/>
                </a:ln>
                <a:solidFill>
                  <a:srgbClr val="A6A6A6"/>
                </a:solidFill>
                <a:effectLst/>
                <a:uLnTx/>
                <a:uFillTx/>
                <a:latin typeface="Arial" charset="0"/>
                <a:ea typeface="ＭＳ Ｐゴシック" charset="-128"/>
                <a:cs typeface="+mn-cs"/>
              </a:rPr>
              <a:t>Images NASA Clementine mosaic, ESA beehive adapted ASB (2017)   – not included: China ~300+, no </a:t>
            </a:r>
            <a:r>
              <a:rPr kumimoji="0" lang="en-US" altLang="en-US" sz="800" b="0" i="0" u="none" strike="noStrike" kern="1200" cap="none" spc="0" normalizeH="0" baseline="0" noProof="0" dirty="0" err="1">
                <a:ln>
                  <a:noFill/>
                </a:ln>
                <a:solidFill>
                  <a:srgbClr val="A6A6A6"/>
                </a:solidFill>
                <a:effectLst/>
                <a:uLnTx/>
                <a:uFillTx/>
                <a:latin typeface="Arial" charset="0"/>
                <a:ea typeface="ＭＳ Ｐゴシック" charset="-128"/>
                <a:cs typeface="+mn-cs"/>
              </a:rPr>
              <a:t>StarLink</a:t>
            </a:r>
            <a:r>
              <a:rPr kumimoji="0" lang="en-US" altLang="en-US" sz="800" b="0" i="0" u="none" strike="noStrike" kern="1200" cap="none" spc="0" normalizeH="0" baseline="0" noProof="0" dirty="0">
                <a:ln>
                  <a:noFill/>
                </a:ln>
                <a:solidFill>
                  <a:srgbClr val="A6A6A6"/>
                </a:solidFill>
                <a:effectLst/>
                <a:uLnTx/>
                <a:uFillTx/>
                <a:latin typeface="Arial" charset="0"/>
                <a:ea typeface="ＭＳ Ｐゴシック" charset="-128"/>
                <a:cs typeface="+mn-cs"/>
              </a:rPr>
              <a:t> 3500, Planet 200, One-Web 650, etc.</a:t>
            </a:r>
          </a:p>
        </p:txBody>
      </p:sp>
    </p:spTree>
    <p:extLst>
      <p:ext uri="{BB962C8B-B14F-4D97-AF65-F5344CB8AC3E}">
        <p14:creationId xmlns:p14="http://schemas.microsoft.com/office/powerpoint/2010/main" val="1372856816"/>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760" y="416934"/>
            <a:ext cx="6984750" cy="512678"/>
          </a:xfrm>
        </p:spPr>
        <p:txBody>
          <a:bodyPr/>
          <a:lstStyle/>
          <a:p>
            <a:r>
              <a:rPr lang="fr-FR" sz="3200" dirty="0">
                <a:solidFill>
                  <a:schemeClr val="bg1"/>
                </a:solidFill>
              </a:rPr>
              <a:t>Natural </a:t>
            </a:r>
            <a:r>
              <a:rPr lang="fr-FR" sz="3200" dirty="0" err="1">
                <a:solidFill>
                  <a:schemeClr val="bg1"/>
                </a:solidFill>
              </a:rPr>
              <a:t>Hazards</a:t>
            </a:r>
            <a:r>
              <a:rPr lang="fr-FR" sz="3200" dirty="0">
                <a:solidFill>
                  <a:schemeClr val="bg1"/>
                </a:solidFill>
              </a:rPr>
              <a:t> Trend – 2000-2019</a:t>
            </a:r>
          </a:p>
        </p:txBody>
      </p:sp>
      <p:pic>
        <p:nvPicPr>
          <p:cNvPr id="6" name="Picture 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392905" y="1569458"/>
            <a:ext cx="5385125" cy="2740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Date Placeholder 3"/>
          <p:cNvSpPr>
            <a:spLocks noGrp="1"/>
          </p:cNvSpPr>
          <p:nvPr>
            <p:ph type="dt" sz="half" idx="4294967295"/>
          </p:nvPr>
        </p:nvSpPr>
        <p:spPr>
          <a:xfrm>
            <a:off x="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66CD94-C71D-4D17-B349-75D8F6BF6545}" type="datetime3">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 November 2023</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ooter Placeholder 4"/>
          <p:cNvSpPr>
            <a:spLocks noGrp="1"/>
          </p:cNvSpPr>
          <p:nvPr>
            <p:ph type="ftr" sz="quarter" idx="4294967295"/>
          </p:nvPr>
        </p:nvSpPr>
        <p:spPr>
          <a:xfrm>
            <a:off x="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www.un</a:t>
            </a:r>
            <a:r>
              <a:rPr kumimoji="0" lang="en-DE" sz="1200" b="0" i="0" u="none" strike="noStrike" kern="1200" cap="none" spc="0" normalizeH="0" baseline="0" noProof="0">
                <a:ln>
                  <a:noFill/>
                </a:ln>
                <a:solidFill>
                  <a:prstClr val="white"/>
                </a:solidFill>
                <a:effectLst/>
                <a:uLnTx/>
                <a:uFillTx/>
                <a:latin typeface="Calibri" panose="020F0502020204030204"/>
                <a:ea typeface="+mn-ea"/>
                <a:cs typeface="+mn-cs"/>
              </a:rPr>
              <a:t>-spider</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.org</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130" y="4278601"/>
            <a:ext cx="6166102" cy="2579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499" y="1399266"/>
            <a:ext cx="5119938" cy="272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460556" y="6325902"/>
            <a:ext cx="41147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Source: UNDRR 2020 report: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The human cost of disasters: an overview of the last 20 years (2000-2019)</a:t>
            </a:r>
            <a:endParaRPr kumimoji="0" lang="fr-FR" sz="14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2646F194-6E95-4E70-9CF2-759C13CC0314}"/>
              </a:ext>
            </a:extLst>
          </p:cNvPr>
          <p:cNvSpPr txBox="1">
            <a:spLocks/>
          </p:cNvSpPr>
          <p:nvPr/>
        </p:nvSpPr>
        <p:spPr>
          <a:xfrm>
            <a:off x="7072061" y="1692232"/>
            <a:ext cx="5119939" cy="4165051"/>
          </a:xfrm>
          <a:prstGeom prst="rect">
            <a:avLst/>
          </a:prstGeom>
        </p:spPr>
        <p:txBody>
          <a:bodyPr vert="horz" lIns="91440" tIns="45720" rIns="91440" bIns="45720" rtlCol="0" anchor="t">
            <a:normAutofit/>
          </a:bodyPr>
          <a:lstStyle>
            <a:lvl1pPr marL="266700" indent="-266700" algn="l" defTabSz="914400" rtl="0" eaLnBrk="1" latinLnBrk="0" hangingPunct="1">
              <a:lnSpc>
                <a:spcPct val="90000"/>
              </a:lnSpc>
              <a:spcBef>
                <a:spcPct val="0"/>
              </a:spcBef>
              <a:spcAft>
                <a:spcPts val="600"/>
              </a:spcAft>
              <a:buSzPct val="75000"/>
              <a:buFont typeface="Wingdings" panose="05000000000000000000" pitchFamily="2" charset="2"/>
              <a:buChar char="q"/>
              <a:defRPr lang="en-US" sz="2000" b="1" kern="1200" dirty="0" smtClean="0">
                <a:solidFill>
                  <a:schemeClr val="accent4"/>
                </a:solidFill>
                <a:latin typeface="Calibri" panose="020F0502020204030204" pitchFamily="34" charset="0"/>
                <a:ea typeface="+mj-ea"/>
                <a:cs typeface="Calibri" panose="020F0502020204030204" pitchFamily="34" charset="0"/>
              </a:defRPr>
            </a:lvl1pPr>
            <a:lvl2pPr marL="723900" indent="-266700" algn="l" defTabSz="914400" rtl="0" eaLnBrk="1" latinLnBrk="0" hangingPunct="1">
              <a:lnSpc>
                <a:spcPct val="90000"/>
              </a:lnSpc>
              <a:spcBef>
                <a:spcPct val="0"/>
              </a:spcBef>
              <a:spcAft>
                <a:spcPts val="600"/>
              </a:spcAft>
              <a:buSzPct val="75000"/>
              <a:buFont typeface="Wingdings" panose="05000000000000000000" pitchFamily="2" charset="2"/>
              <a:buChar char="q"/>
              <a:defRPr lang="en-US" sz="1800" b="1" kern="1200" dirty="0" smtClean="0">
                <a:solidFill>
                  <a:schemeClr val="accent4"/>
                </a:solidFill>
                <a:latin typeface="Calibri" panose="020F0502020204030204" pitchFamily="34" charset="0"/>
                <a:ea typeface="+mj-ea"/>
                <a:cs typeface="Calibri" panose="020F0502020204030204" pitchFamily="34" charset="0"/>
              </a:defRPr>
            </a:lvl2pPr>
            <a:lvl3pPr marL="1168400" indent="-254000" algn="l" defTabSz="914400" rtl="0" eaLnBrk="1" latinLnBrk="0" hangingPunct="1">
              <a:lnSpc>
                <a:spcPct val="90000"/>
              </a:lnSpc>
              <a:spcBef>
                <a:spcPct val="0"/>
              </a:spcBef>
              <a:spcAft>
                <a:spcPts val="600"/>
              </a:spcAft>
              <a:buSzPct val="75000"/>
              <a:buFont typeface="Wingdings" panose="05000000000000000000" pitchFamily="2" charset="2"/>
              <a:buChar char="q"/>
              <a:defRPr lang="en-US" sz="1600" b="1" kern="1200" dirty="0" smtClean="0">
                <a:solidFill>
                  <a:schemeClr val="accent4"/>
                </a:solidFill>
                <a:latin typeface="Calibri" panose="020F0502020204030204" pitchFamily="34" charset="0"/>
                <a:ea typeface="+mj-ea"/>
                <a:cs typeface="Calibri" panose="020F0502020204030204" pitchFamily="34" charset="0"/>
              </a:defRPr>
            </a:lvl3pPr>
            <a:lvl4pPr marL="1612900" indent="-241300" algn="l" defTabSz="914400" rtl="0" eaLnBrk="1" latinLnBrk="0" hangingPunct="1">
              <a:lnSpc>
                <a:spcPct val="90000"/>
              </a:lnSpc>
              <a:spcBef>
                <a:spcPct val="0"/>
              </a:spcBef>
              <a:spcAft>
                <a:spcPts val="600"/>
              </a:spcAft>
              <a:buSzPct val="75000"/>
              <a:buFont typeface="Wingdings" panose="05000000000000000000" pitchFamily="2" charset="2"/>
              <a:buChar char="q"/>
              <a:defRPr lang="en-US" sz="1400" b="1" kern="1200" dirty="0" smtClean="0">
                <a:solidFill>
                  <a:schemeClr val="accent4"/>
                </a:solidFill>
                <a:latin typeface="Calibri" panose="020F0502020204030204" pitchFamily="34" charset="0"/>
                <a:ea typeface="+mj-ea"/>
                <a:cs typeface="Calibri" panose="020F0502020204030204" pitchFamily="34" charset="0"/>
              </a:defRPr>
            </a:lvl4pPr>
            <a:lvl5pPr marL="2057400" indent="-228600" algn="l" defTabSz="914400" rtl="0" eaLnBrk="1" latinLnBrk="0" hangingPunct="1">
              <a:lnSpc>
                <a:spcPct val="90000"/>
              </a:lnSpc>
              <a:spcBef>
                <a:spcPct val="0"/>
              </a:spcBef>
              <a:spcAft>
                <a:spcPts val="600"/>
              </a:spcAft>
              <a:buSzPct val="75000"/>
              <a:buFont typeface="Wingdings" panose="05000000000000000000" pitchFamily="2" charset="2"/>
              <a:buChar char="q"/>
              <a:defRPr lang="en-US" sz="1400" b="1" kern="1200" dirty="0">
                <a:solidFill>
                  <a:schemeClr val="accent4"/>
                </a:solidFill>
                <a:latin typeface="Calibri" panose="020F0502020204030204" pitchFamily="34" charset="0"/>
                <a:ea typeface="+mj-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marR="0" lvl="0" indent="-266700" algn="l" defTabSz="914400" rtl="0" eaLnBrk="1" fontAlgn="auto" latinLnBrk="0" hangingPunct="1">
              <a:lnSpc>
                <a:spcPct val="90000"/>
              </a:lnSpc>
              <a:spcBef>
                <a:spcPct val="0"/>
              </a:spcBef>
              <a:spcAft>
                <a:spcPts val="600"/>
              </a:spcAft>
              <a:buClrTx/>
              <a:buSzPct val="75000"/>
              <a:buFont typeface="Wingdings" panose="05000000000000000000" pitchFamily="2" charset="2"/>
              <a:buChar char="q"/>
              <a:tabLst/>
              <a:defRPr/>
            </a:pPr>
            <a:r>
              <a:rPr kumimoji="0" lang="en-GB" sz="2600" b="0" i="0" u="none" strike="noStrike" kern="1200" cap="none" spc="0" normalizeH="0" baseline="0" noProof="0" dirty="0">
                <a:ln>
                  <a:noFill/>
                </a:ln>
                <a:solidFill>
                  <a:srgbClr val="007A8A">
                    <a:lumMod val="50000"/>
                  </a:srgbClr>
                </a:solidFill>
                <a:effectLst/>
                <a:uLnTx/>
                <a:uFillTx/>
                <a:latin typeface="Calibri" panose="020F0502020204030204" pitchFamily="34" charset="0"/>
                <a:ea typeface="+mj-ea"/>
                <a:cs typeface="Calibri" panose="020F0502020204030204" pitchFamily="34" charset="0"/>
              </a:rPr>
              <a:t>Significant increase in </a:t>
            </a:r>
          </a:p>
          <a:p>
            <a:pPr marL="723900" marR="0" lvl="1" indent="-266700" algn="l" defTabSz="914400" rtl="0" eaLnBrk="1" fontAlgn="auto" latinLnBrk="0" hangingPunct="1">
              <a:lnSpc>
                <a:spcPct val="90000"/>
              </a:lnSpc>
              <a:spcBef>
                <a:spcPct val="0"/>
              </a:spcBef>
              <a:spcAft>
                <a:spcPts val="600"/>
              </a:spcAft>
              <a:buClrTx/>
              <a:buSzPct val="75000"/>
              <a:buFont typeface="Wingdings" panose="05000000000000000000" pitchFamily="2" charset="2"/>
              <a:buChar char="q"/>
              <a:tabLst/>
              <a:defRPr/>
            </a:pPr>
            <a:r>
              <a:rPr kumimoji="0" lang="en-GB" sz="2400" b="0" i="0" u="none" strike="noStrike" kern="1200" cap="none" spc="0" normalizeH="0" baseline="0" noProof="0" dirty="0">
                <a:ln>
                  <a:noFill/>
                </a:ln>
                <a:solidFill>
                  <a:srgbClr val="007A8A">
                    <a:lumMod val="50000"/>
                  </a:srgbClr>
                </a:solidFill>
                <a:effectLst/>
                <a:uLnTx/>
                <a:uFillTx/>
                <a:latin typeface="Calibri" panose="020F0502020204030204" pitchFamily="34" charset="0"/>
                <a:ea typeface="+mj-ea"/>
                <a:cs typeface="Calibri" panose="020F0502020204030204" pitchFamily="34" charset="0"/>
              </a:rPr>
              <a:t>Number of disasters </a:t>
            </a:r>
          </a:p>
          <a:p>
            <a:pPr marL="723900" marR="0" lvl="1" indent="-266700" algn="l" defTabSz="914400" rtl="0" eaLnBrk="1" fontAlgn="auto" latinLnBrk="0" hangingPunct="1">
              <a:lnSpc>
                <a:spcPct val="90000"/>
              </a:lnSpc>
              <a:spcBef>
                <a:spcPct val="0"/>
              </a:spcBef>
              <a:spcAft>
                <a:spcPts val="600"/>
              </a:spcAft>
              <a:buClrTx/>
              <a:buSzPct val="75000"/>
              <a:buFont typeface="Wingdings" panose="05000000000000000000" pitchFamily="2" charset="2"/>
              <a:buChar char="q"/>
              <a:tabLst/>
              <a:defRPr/>
            </a:pPr>
            <a:r>
              <a:rPr kumimoji="0" lang="en-GB" sz="2400" b="0" i="0" u="none" strike="noStrike" kern="1200" cap="none" spc="0" normalizeH="0" baseline="0" noProof="0" dirty="0">
                <a:ln>
                  <a:noFill/>
                </a:ln>
                <a:solidFill>
                  <a:srgbClr val="007A8A">
                    <a:lumMod val="50000"/>
                  </a:srgbClr>
                </a:solidFill>
                <a:effectLst/>
                <a:uLnTx/>
                <a:uFillTx/>
                <a:latin typeface="Calibri" panose="020F0502020204030204" pitchFamily="34" charset="0"/>
                <a:ea typeface="+mj-ea"/>
                <a:cs typeface="Calibri" panose="020F0502020204030204" pitchFamily="34" charset="0"/>
              </a:rPr>
              <a:t>people affected and </a:t>
            </a:r>
          </a:p>
          <a:p>
            <a:pPr marL="723900" marR="0" lvl="1" indent="-266700" algn="l" defTabSz="914400" rtl="0" eaLnBrk="1" fontAlgn="auto" latinLnBrk="0" hangingPunct="1">
              <a:lnSpc>
                <a:spcPct val="90000"/>
              </a:lnSpc>
              <a:spcBef>
                <a:spcPct val="0"/>
              </a:spcBef>
              <a:spcAft>
                <a:spcPts val="600"/>
              </a:spcAft>
              <a:buClrTx/>
              <a:buSzPct val="75000"/>
              <a:buFont typeface="Wingdings" panose="05000000000000000000" pitchFamily="2" charset="2"/>
              <a:buChar char="q"/>
              <a:tabLst/>
              <a:defRPr/>
            </a:pPr>
            <a:r>
              <a:rPr kumimoji="0" lang="en-GB" sz="2400" b="0" i="0" u="none" strike="noStrike" kern="1200" cap="none" spc="0" normalizeH="0" baseline="0" noProof="0" dirty="0">
                <a:ln>
                  <a:noFill/>
                </a:ln>
                <a:solidFill>
                  <a:srgbClr val="007A8A">
                    <a:lumMod val="50000"/>
                  </a:srgbClr>
                </a:solidFill>
                <a:effectLst/>
                <a:uLnTx/>
                <a:uFillTx/>
                <a:latin typeface="Calibri" panose="020F0502020204030204" pitchFamily="34" charset="0"/>
                <a:ea typeface="+mj-ea"/>
                <a:cs typeface="Calibri" panose="020F0502020204030204" pitchFamily="34" charset="0"/>
              </a:rPr>
              <a:t>economic losses </a:t>
            </a:r>
          </a:p>
          <a:p>
            <a:pPr marL="0" marR="0" lvl="0" indent="0" algn="l" defTabSz="914400" rtl="0" eaLnBrk="1" fontAlgn="auto" latinLnBrk="0" hangingPunct="1">
              <a:lnSpc>
                <a:spcPct val="90000"/>
              </a:lnSpc>
              <a:spcBef>
                <a:spcPct val="0"/>
              </a:spcBef>
              <a:spcAft>
                <a:spcPts val="600"/>
              </a:spcAft>
              <a:buClrTx/>
              <a:buSzPct val="75000"/>
              <a:buFont typeface="Wingdings" panose="05000000000000000000" pitchFamily="2" charset="2"/>
              <a:buNone/>
              <a:tabLst/>
              <a:defRPr/>
            </a:pPr>
            <a:endParaRPr kumimoji="0" lang="en-GB" sz="2000" b="0" i="0" u="none" strike="noStrike" kern="1200" cap="none" spc="0" normalizeH="0" baseline="0" noProof="0" dirty="0">
              <a:ln>
                <a:noFill/>
              </a:ln>
              <a:solidFill>
                <a:srgbClr val="007A8A">
                  <a:lumMod val="50000"/>
                </a:srgbClr>
              </a:solidFill>
              <a:effectLst/>
              <a:uLnTx/>
              <a:uFillTx/>
              <a:latin typeface="Calibri" panose="020F0502020204030204" pitchFamily="34" charset="0"/>
              <a:ea typeface="+mj-ea"/>
              <a:cs typeface="Calibri" panose="020F0502020204030204" pitchFamily="34" charset="0"/>
            </a:endParaRPr>
          </a:p>
          <a:p>
            <a:pPr marL="266700" marR="0" lvl="0" indent="-266700" algn="l" defTabSz="914400" rtl="0" eaLnBrk="1" fontAlgn="auto" latinLnBrk="0" hangingPunct="1">
              <a:lnSpc>
                <a:spcPct val="90000"/>
              </a:lnSpc>
              <a:spcBef>
                <a:spcPct val="0"/>
              </a:spcBef>
              <a:spcAft>
                <a:spcPts val="600"/>
              </a:spcAft>
              <a:buClrTx/>
              <a:buSzPct val="75000"/>
              <a:buFont typeface="Wingdings" panose="05000000000000000000" pitchFamily="2" charset="2"/>
              <a:buChar char="q"/>
              <a:tabLst/>
              <a:defRPr/>
            </a:pPr>
            <a:r>
              <a:rPr kumimoji="0" lang="en-GB" sz="2600" b="0" i="0" u="none" strike="noStrike" kern="1200" cap="none" spc="0" normalizeH="0" baseline="0" noProof="0" dirty="0">
                <a:ln>
                  <a:noFill/>
                </a:ln>
                <a:solidFill>
                  <a:srgbClr val="007A8A">
                    <a:lumMod val="50000"/>
                  </a:srgbClr>
                </a:solidFill>
                <a:effectLst/>
                <a:uLnTx/>
                <a:uFillTx/>
                <a:latin typeface="Calibri" panose="020F0502020204030204" pitchFamily="34" charset="0"/>
                <a:ea typeface="+mj-ea"/>
                <a:cs typeface="Calibri" panose="020F0502020204030204" pitchFamily="34" charset="0"/>
              </a:rPr>
              <a:t>Significant increase in climate related disasters</a:t>
            </a:r>
          </a:p>
          <a:p>
            <a:pPr marL="723900" marR="0" lvl="1" indent="-266700" algn="l" defTabSz="914400" rtl="0" eaLnBrk="1" fontAlgn="auto" latinLnBrk="0" hangingPunct="1">
              <a:lnSpc>
                <a:spcPct val="90000"/>
              </a:lnSpc>
              <a:spcBef>
                <a:spcPct val="0"/>
              </a:spcBef>
              <a:spcAft>
                <a:spcPts val="600"/>
              </a:spcAft>
              <a:buClrTx/>
              <a:buSzPct val="75000"/>
              <a:buFont typeface="Wingdings" panose="05000000000000000000" pitchFamily="2" charset="2"/>
              <a:buChar char="q"/>
              <a:tabLst/>
              <a:defRPr/>
            </a:pPr>
            <a:r>
              <a:rPr kumimoji="0" lang="en-GB" sz="2400" b="0" i="0" u="none" strike="noStrike" kern="1200" cap="none" spc="0" normalizeH="0" baseline="0" noProof="0" dirty="0">
                <a:ln>
                  <a:noFill/>
                </a:ln>
                <a:solidFill>
                  <a:srgbClr val="007A8A">
                    <a:lumMod val="50000"/>
                  </a:srgbClr>
                </a:solidFill>
                <a:effectLst/>
                <a:uLnTx/>
                <a:uFillTx/>
                <a:latin typeface="Calibri" panose="020F0502020204030204" pitchFamily="34" charset="0"/>
                <a:ea typeface="+mj-ea"/>
                <a:cs typeface="Calibri" panose="020F0502020204030204" pitchFamily="34" charset="0"/>
              </a:rPr>
              <a:t>Floods</a:t>
            </a:r>
          </a:p>
          <a:p>
            <a:pPr marL="723900" marR="0" lvl="1" indent="-266700" algn="l" defTabSz="914400" rtl="0" eaLnBrk="1" fontAlgn="auto" latinLnBrk="0" hangingPunct="1">
              <a:lnSpc>
                <a:spcPct val="90000"/>
              </a:lnSpc>
              <a:spcBef>
                <a:spcPct val="0"/>
              </a:spcBef>
              <a:spcAft>
                <a:spcPts val="600"/>
              </a:spcAft>
              <a:buClrTx/>
              <a:buSzPct val="75000"/>
              <a:buFont typeface="Wingdings" panose="05000000000000000000" pitchFamily="2" charset="2"/>
              <a:buChar char="q"/>
              <a:tabLst/>
              <a:defRPr/>
            </a:pPr>
            <a:r>
              <a:rPr kumimoji="0" lang="en-GB" sz="2400" b="0" i="0" u="none" strike="noStrike" kern="1200" cap="none" spc="0" normalizeH="0" baseline="0" noProof="0" dirty="0">
                <a:ln>
                  <a:noFill/>
                </a:ln>
                <a:solidFill>
                  <a:srgbClr val="007A8A">
                    <a:lumMod val="50000"/>
                  </a:srgbClr>
                </a:solidFill>
                <a:effectLst/>
                <a:uLnTx/>
                <a:uFillTx/>
                <a:latin typeface="Calibri" panose="020F0502020204030204" pitchFamily="34" charset="0"/>
                <a:ea typeface="+mj-ea"/>
                <a:cs typeface="Calibri" panose="020F0502020204030204" pitchFamily="34" charset="0"/>
              </a:rPr>
              <a:t>Storms</a:t>
            </a:r>
          </a:p>
          <a:p>
            <a:pPr marL="723900" marR="0" lvl="1" indent="-266700" algn="l" defTabSz="914400" rtl="0" eaLnBrk="1" fontAlgn="auto" latinLnBrk="0" hangingPunct="1">
              <a:lnSpc>
                <a:spcPct val="90000"/>
              </a:lnSpc>
              <a:spcBef>
                <a:spcPct val="0"/>
              </a:spcBef>
              <a:spcAft>
                <a:spcPts val="600"/>
              </a:spcAft>
              <a:buClrTx/>
              <a:buSzPct val="75000"/>
              <a:buFont typeface="Wingdings" panose="05000000000000000000" pitchFamily="2" charset="2"/>
              <a:buChar char="q"/>
              <a:tabLst/>
              <a:defRPr/>
            </a:pPr>
            <a:r>
              <a:rPr kumimoji="0" lang="en-GB" sz="2400" b="0" i="0" u="none" strike="noStrike" kern="1200" cap="none" spc="0" normalizeH="0" baseline="0" noProof="0" dirty="0">
                <a:ln>
                  <a:noFill/>
                </a:ln>
                <a:solidFill>
                  <a:srgbClr val="007A8A">
                    <a:lumMod val="50000"/>
                  </a:srgbClr>
                </a:solidFill>
                <a:effectLst/>
                <a:uLnTx/>
                <a:uFillTx/>
                <a:latin typeface="Calibri" panose="020F0502020204030204" pitchFamily="34" charset="0"/>
                <a:ea typeface="+mj-ea"/>
                <a:cs typeface="Calibri" panose="020F0502020204030204" pitchFamily="34" charset="0"/>
              </a:rPr>
              <a:t>Wildfire</a:t>
            </a:r>
          </a:p>
        </p:txBody>
      </p:sp>
    </p:spTree>
    <p:extLst>
      <p:ext uri="{BB962C8B-B14F-4D97-AF65-F5344CB8AC3E}">
        <p14:creationId xmlns:p14="http://schemas.microsoft.com/office/powerpoint/2010/main" val="4078485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3D55B-868E-4660-9671-6D75DFC345AA}"/>
              </a:ext>
            </a:extLst>
          </p:cNvPr>
          <p:cNvSpPr>
            <a:spLocks noGrp="1"/>
          </p:cNvSpPr>
          <p:nvPr>
            <p:ph type="title"/>
          </p:nvPr>
        </p:nvSpPr>
        <p:spPr>
          <a:xfrm>
            <a:off x="275208" y="409419"/>
            <a:ext cx="11138075" cy="512678"/>
          </a:xfrm>
        </p:spPr>
        <p:txBody>
          <a:bodyPr>
            <a:noAutofit/>
          </a:bodyPr>
          <a:lstStyle/>
          <a:p>
            <a:r>
              <a:rPr lang="en-US" sz="3200" b="1" dirty="0">
                <a:solidFill>
                  <a:schemeClr val="bg1"/>
                </a:solidFill>
              </a:rPr>
              <a:t>UN-SPIDER</a:t>
            </a:r>
          </a:p>
        </p:txBody>
      </p:sp>
      <p:sp>
        <p:nvSpPr>
          <p:cNvPr id="7" name="Text Placeholder 6">
            <a:extLst>
              <a:ext uri="{FF2B5EF4-FFF2-40B4-BE49-F238E27FC236}">
                <a16:creationId xmlns:a16="http://schemas.microsoft.com/office/drawing/2014/main" id="{E63BB5E6-9F4B-4F5A-A93A-DFE975F14D2E}"/>
              </a:ext>
            </a:extLst>
          </p:cNvPr>
          <p:cNvSpPr>
            <a:spLocks noGrp="1"/>
          </p:cNvSpPr>
          <p:nvPr>
            <p:ph type="body" sz="half" idx="4294967295"/>
          </p:nvPr>
        </p:nvSpPr>
        <p:spPr>
          <a:xfrm>
            <a:off x="0" y="1659865"/>
            <a:ext cx="5254625" cy="4865687"/>
          </a:xfrm>
        </p:spPr>
        <p:txBody>
          <a:bodyPr>
            <a:normAutofit fontScale="92500" lnSpcReduction="10000"/>
          </a:bodyPr>
          <a:lstStyle/>
          <a:p>
            <a:r>
              <a:rPr lang="en-US" sz="3000" dirty="0">
                <a:solidFill>
                  <a:srgbClr val="0070C0"/>
                </a:solidFill>
                <a:latin typeface="Avenir Roman" panose="02000503020000020003" pitchFamily="2" charset="0"/>
              </a:rPr>
              <a:t>United Nations Platform for Space-based Information for Disaster Management and Emergency Response (UN-SPIDER)</a:t>
            </a:r>
          </a:p>
          <a:p>
            <a:endParaRPr lang="de-DE" sz="2800" dirty="0">
              <a:latin typeface="Calibri Light" panose="020F0302020204030204" pitchFamily="34" charset="0"/>
              <a:cs typeface="Calibri Light" panose="020F0302020204030204" pitchFamily="34" charset="0"/>
            </a:endParaRPr>
          </a:p>
          <a:p>
            <a:r>
              <a:rPr lang="de-DE" sz="2800" dirty="0">
                <a:latin typeface="Calibri Light" panose="020F0302020204030204" pitchFamily="34" charset="0"/>
                <a:cs typeface="Calibri Light" panose="020F0302020204030204" pitchFamily="34" charset="0"/>
              </a:rPr>
              <a:t>Ensure that all countries have access to and develop the capacity to use all types of </a:t>
            </a:r>
            <a:r>
              <a:rPr lang="de-DE" sz="2800" dirty="0" err="1">
                <a:latin typeface="Calibri Light" panose="020F0302020204030204" pitchFamily="34" charset="0"/>
                <a:cs typeface="Calibri Light" panose="020F0302020204030204" pitchFamily="34" charset="0"/>
              </a:rPr>
              <a:t>space-based</a:t>
            </a:r>
            <a:r>
              <a:rPr lang="de-DE" sz="2800" dirty="0">
                <a:latin typeface="Calibri Light" panose="020F0302020204030204" pitchFamily="34" charset="0"/>
                <a:cs typeface="Calibri Light" panose="020F0302020204030204" pitchFamily="34" charset="0"/>
              </a:rPr>
              <a:t> </a:t>
            </a:r>
            <a:r>
              <a:rPr lang="de-DE" sz="2800" dirty="0" err="1">
                <a:latin typeface="Calibri Light" panose="020F0302020204030204" pitchFamily="34" charset="0"/>
                <a:cs typeface="Calibri Light" panose="020F0302020204030204" pitchFamily="34" charset="0"/>
              </a:rPr>
              <a:t>information</a:t>
            </a:r>
            <a:r>
              <a:rPr lang="de-DE" sz="2800" dirty="0">
                <a:latin typeface="Calibri Light" panose="020F0302020204030204" pitchFamily="34" charset="0"/>
                <a:cs typeface="Calibri Light" panose="020F0302020204030204" pitchFamily="34" charset="0"/>
              </a:rPr>
              <a:t> (EO, GNSS, </a:t>
            </a:r>
            <a:r>
              <a:rPr lang="de-DE" sz="2800" dirty="0" err="1">
                <a:latin typeface="Calibri Light" panose="020F0302020204030204" pitchFamily="34" charset="0"/>
                <a:cs typeface="Calibri Light" panose="020F0302020204030204" pitchFamily="34" charset="0"/>
              </a:rPr>
              <a:t>SatComms</a:t>
            </a:r>
            <a:r>
              <a:rPr lang="de-DE" sz="2800" dirty="0">
                <a:latin typeface="Calibri Light" panose="020F0302020204030204" pitchFamily="34" charset="0"/>
                <a:cs typeface="Calibri Light" panose="020F0302020204030204" pitchFamily="34" charset="0"/>
              </a:rPr>
              <a:t>) to support the full disaster management cycle</a:t>
            </a:r>
          </a:p>
          <a:p>
            <a:endParaRPr lang="de-DE" sz="2800" dirty="0">
              <a:latin typeface="Calibri Light" panose="020F0302020204030204" pitchFamily="34" charset="0"/>
              <a:cs typeface="Calibri Light" panose="020F0302020204030204" pitchFamily="34" charset="0"/>
            </a:endParaRPr>
          </a:p>
          <a:p>
            <a:r>
              <a:rPr lang="en-GB" sz="2200" b="0" dirty="0">
                <a:solidFill>
                  <a:schemeClr val="tx1"/>
                </a:solidFill>
              </a:rPr>
              <a:t>United Nations Resolution 61/110, Dec. 2006</a:t>
            </a:r>
            <a:endParaRPr lang="en-GB" sz="2200" b="0" dirty="0">
              <a:latin typeface="Calibri Light" panose="020F0302020204030204" pitchFamily="34" charset="0"/>
              <a:cs typeface="Calibri Light" panose="020F0302020204030204" pitchFamily="34" charset="0"/>
            </a:endParaRPr>
          </a:p>
          <a:p>
            <a:endParaRPr lang="en-GB" dirty="0"/>
          </a:p>
        </p:txBody>
      </p:sp>
      <p:sp>
        <p:nvSpPr>
          <p:cNvPr id="4" name="Date Placeholder 3">
            <a:extLst>
              <a:ext uri="{FF2B5EF4-FFF2-40B4-BE49-F238E27FC236}">
                <a16:creationId xmlns:a16="http://schemas.microsoft.com/office/drawing/2014/main" id="{E1DAE2F7-C666-4F39-A1C9-5DF69A486C28}"/>
              </a:ext>
            </a:extLst>
          </p:cNvPr>
          <p:cNvSpPr>
            <a:spLocks noGrp="1"/>
          </p:cNvSpPr>
          <p:nvPr>
            <p:ph type="dt" sz="half" idx="4294967295"/>
          </p:nvPr>
        </p:nvSpPr>
        <p:spPr>
          <a:xfrm>
            <a:off x="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rPr>
              <a:t>12 September 2022</a:t>
            </a:r>
          </a:p>
        </p:txBody>
      </p:sp>
      <p:sp>
        <p:nvSpPr>
          <p:cNvPr id="5" name="Footer Placeholder 4">
            <a:extLst>
              <a:ext uri="{FF2B5EF4-FFF2-40B4-BE49-F238E27FC236}">
                <a16:creationId xmlns:a16="http://schemas.microsoft.com/office/drawing/2014/main" id="{6F0AAB00-0940-4E77-9BD3-2CCBB09670F7}"/>
              </a:ext>
            </a:extLst>
          </p:cNvPr>
          <p:cNvSpPr>
            <a:spLocks noGrp="1"/>
          </p:cNvSpPr>
          <p:nvPr>
            <p:ph type="ftr" sz="quarter" idx="4294967295"/>
          </p:nvPr>
        </p:nvSpPr>
        <p:spPr>
          <a:xfrm>
            <a:off x="0" y="6356350"/>
            <a:ext cx="41148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www.un</a:t>
            </a:r>
            <a:r>
              <a:rPr kumimoji="0" lang="en-DE" sz="1200" b="0" i="0" u="none" strike="noStrike" kern="1200" cap="none" spc="0" normalizeH="0" baseline="0" noProof="0">
                <a:ln>
                  <a:noFill/>
                </a:ln>
                <a:solidFill>
                  <a:prstClr val="white"/>
                </a:solidFill>
                <a:effectLst/>
                <a:uLnTx/>
                <a:uFillTx/>
                <a:latin typeface="Calibri" panose="020F0502020204030204"/>
                <a:ea typeface="+mn-ea"/>
                <a:cs typeface="+mn-cs"/>
              </a:rPr>
              <a:t>-spider</a:t>
            </a: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.org</a:t>
            </a:r>
          </a:p>
        </p:txBody>
      </p:sp>
      <p:grpSp>
        <p:nvGrpSpPr>
          <p:cNvPr id="6" name="Group 5">
            <a:extLst>
              <a:ext uri="{FF2B5EF4-FFF2-40B4-BE49-F238E27FC236}">
                <a16:creationId xmlns:a16="http://schemas.microsoft.com/office/drawing/2014/main" id="{EB5067CF-E23C-4C0B-AD65-FC80421930A3}"/>
              </a:ext>
            </a:extLst>
          </p:cNvPr>
          <p:cNvGrpSpPr/>
          <p:nvPr/>
        </p:nvGrpSpPr>
        <p:grpSpPr>
          <a:xfrm>
            <a:off x="4805083" y="1513186"/>
            <a:ext cx="8005921" cy="4938124"/>
            <a:chOff x="4805083" y="1237976"/>
            <a:chExt cx="8005921" cy="4938124"/>
          </a:xfrm>
        </p:grpSpPr>
        <p:sp>
          <p:nvSpPr>
            <p:cNvPr id="9" name="Rectangle 8">
              <a:extLst>
                <a:ext uri="{FF2B5EF4-FFF2-40B4-BE49-F238E27FC236}">
                  <a16:creationId xmlns:a16="http://schemas.microsoft.com/office/drawing/2014/main" id="{EC21602D-7D1A-4568-BBE4-2EAA046D20E8}"/>
                </a:ext>
              </a:extLst>
            </p:cNvPr>
            <p:cNvSpPr/>
            <p:nvPr/>
          </p:nvSpPr>
          <p:spPr>
            <a:xfrm>
              <a:off x="4805083" y="2155973"/>
              <a:ext cx="8005921" cy="3945127"/>
            </a:xfrm>
            <a:prstGeom prst="rect">
              <a:avLst/>
            </a:prstGeom>
            <a:noFill/>
            <a:ln>
              <a:noFill/>
            </a:ln>
          </p:spPr>
        </p:sp>
        <p:grpSp>
          <p:nvGrpSpPr>
            <p:cNvPr id="3" name="Group 2">
              <a:extLst>
                <a:ext uri="{FF2B5EF4-FFF2-40B4-BE49-F238E27FC236}">
                  <a16:creationId xmlns:a16="http://schemas.microsoft.com/office/drawing/2014/main" id="{C6E8AD74-E60C-4A7E-9BFE-CE8AE709D7AB}"/>
                </a:ext>
              </a:extLst>
            </p:cNvPr>
            <p:cNvGrpSpPr/>
            <p:nvPr/>
          </p:nvGrpSpPr>
          <p:grpSpPr>
            <a:xfrm>
              <a:off x="7813835" y="1981495"/>
              <a:ext cx="4240747" cy="3235092"/>
              <a:chOff x="7813835" y="1784276"/>
              <a:chExt cx="4240747" cy="3235092"/>
            </a:xfrm>
          </p:grpSpPr>
          <p:pic>
            <p:nvPicPr>
              <p:cNvPr id="19" name="Picture 2">
                <a:extLst>
                  <a:ext uri="{FF2B5EF4-FFF2-40B4-BE49-F238E27FC236}">
                    <a16:creationId xmlns:a16="http://schemas.microsoft.com/office/drawing/2014/main" id="{2A640F75-F8F6-4528-8308-1FCB984AD81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993" r="2371"/>
              <a:stretch/>
            </p:blipFill>
            <p:spPr bwMode="auto">
              <a:xfrm>
                <a:off x="7813835" y="1784276"/>
                <a:ext cx="4240747" cy="3235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36">
                <a:extLst>
                  <a:ext uri="{FF2B5EF4-FFF2-40B4-BE49-F238E27FC236}">
                    <a16:creationId xmlns:a16="http://schemas.microsoft.com/office/drawing/2014/main" id="{EE9B9C96-B830-48BF-8BCD-8DB5FCF20F7E}"/>
                  </a:ext>
                </a:extLst>
              </p:cNvPr>
              <p:cNvSpPr/>
              <p:nvPr/>
            </p:nvSpPr>
            <p:spPr>
              <a:xfrm>
                <a:off x="8824518" y="2918267"/>
                <a:ext cx="1566504" cy="309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37">
                <a:extLst>
                  <a:ext uri="{FF2B5EF4-FFF2-40B4-BE49-F238E27FC236}">
                    <a16:creationId xmlns:a16="http://schemas.microsoft.com/office/drawing/2014/main" id="{F17C0F1B-9F31-4BAB-85CA-E8567061BF14}"/>
                  </a:ext>
                </a:extLst>
              </p:cNvPr>
              <p:cNvSpPr/>
              <p:nvPr/>
            </p:nvSpPr>
            <p:spPr>
              <a:xfrm>
                <a:off x="8824518" y="3227511"/>
                <a:ext cx="1253203" cy="3092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39">
              <a:extLst>
                <a:ext uri="{FF2B5EF4-FFF2-40B4-BE49-F238E27FC236}">
                  <a16:creationId xmlns:a16="http://schemas.microsoft.com/office/drawing/2014/main" id="{5EF427B2-1B40-4BE8-BE07-8EFE37865404}"/>
                </a:ext>
              </a:extLst>
            </p:cNvPr>
            <p:cNvSpPr txBox="1"/>
            <p:nvPr/>
          </p:nvSpPr>
          <p:spPr>
            <a:xfrm>
              <a:off x="8856483" y="3074000"/>
              <a:ext cx="1488179" cy="9367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Disaster management cycle</a:t>
              </a:r>
            </a:p>
          </p:txBody>
        </p:sp>
        <p:sp>
          <p:nvSpPr>
            <p:cNvPr id="12" name="TextBox 11">
              <a:extLst>
                <a:ext uri="{FF2B5EF4-FFF2-40B4-BE49-F238E27FC236}">
                  <a16:creationId xmlns:a16="http://schemas.microsoft.com/office/drawing/2014/main" id="{B2AFB2FB-363E-448C-94A9-3E3BEED73A2C}"/>
                </a:ext>
              </a:extLst>
            </p:cNvPr>
            <p:cNvSpPr txBox="1"/>
            <p:nvPr/>
          </p:nvSpPr>
          <p:spPr>
            <a:xfrm>
              <a:off x="5392276" y="4385810"/>
              <a:ext cx="2702848" cy="1200329"/>
            </a:xfrm>
            <a:prstGeom prst="rect">
              <a:avLst/>
            </a:prstGeom>
            <a:solidFill>
              <a:srgbClr val="C00000"/>
            </a:solidFill>
          </p:spPr>
          <p:style>
            <a:lnRef idx="1">
              <a:schemeClr val="accent6"/>
            </a:lnRef>
            <a:fillRef idx="3">
              <a:schemeClr val="accent6"/>
            </a:fillRef>
            <a:effectRef idx="2">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Geoinformation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Post Disaster Needs Assessment / Damage and Loss Assessment </a:t>
              </a:r>
            </a:p>
          </p:txBody>
        </p:sp>
        <p:sp>
          <p:nvSpPr>
            <p:cNvPr id="14" name="TextBox 13">
              <a:extLst>
                <a:ext uri="{FF2B5EF4-FFF2-40B4-BE49-F238E27FC236}">
                  <a16:creationId xmlns:a16="http://schemas.microsoft.com/office/drawing/2014/main" id="{94583A52-D981-4898-B36F-06C0EB2D994B}"/>
                </a:ext>
              </a:extLst>
            </p:cNvPr>
            <p:cNvSpPr txBox="1"/>
            <p:nvPr/>
          </p:nvSpPr>
          <p:spPr>
            <a:xfrm>
              <a:off x="8758944" y="5239308"/>
              <a:ext cx="2146472" cy="936792"/>
            </a:xfrm>
            <a:prstGeom prst="rect">
              <a:avLst/>
            </a:prstGeom>
            <a:solidFill>
              <a:srgbClr val="FF0000"/>
            </a:solidFill>
          </p:spPr>
          <p:style>
            <a:lnRef idx="1">
              <a:schemeClr val="accent2"/>
            </a:lnRef>
            <a:fillRef idx="3">
              <a:schemeClr val="accent2"/>
            </a:fillRef>
            <a:effectRef idx="2">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Geoinformation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Rapid mapping: Extent and impact</a:t>
              </a:r>
            </a:p>
          </p:txBody>
        </p:sp>
        <p:sp>
          <p:nvSpPr>
            <p:cNvPr id="15" name="TextBox 14">
              <a:extLst>
                <a:ext uri="{FF2B5EF4-FFF2-40B4-BE49-F238E27FC236}">
                  <a16:creationId xmlns:a16="http://schemas.microsoft.com/office/drawing/2014/main" id="{E52557A8-86AC-4738-AA58-46600417FBBD}"/>
                </a:ext>
              </a:extLst>
            </p:cNvPr>
            <p:cNvSpPr txBox="1"/>
            <p:nvPr/>
          </p:nvSpPr>
          <p:spPr>
            <a:xfrm>
              <a:off x="5693278" y="1600749"/>
              <a:ext cx="2332035" cy="1217830"/>
            </a:xfrm>
            <a:prstGeom prst="rect">
              <a:avLst/>
            </a:prstGeom>
            <a:solidFill>
              <a:srgbClr val="006600"/>
            </a:solidFill>
          </p:spPr>
          <p:style>
            <a:lnRef idx="1">
              <a:schemeClr val="accent3"/>
            </a:lnRef>
            <a:fillRef idx="3">
              <a:schemeClr val="accent3"/>
            </a:fillRef>
            <a:effectRef idx="2">
              <a:schemeClr val="accent3"/>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Geoinformation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Hazard, exposure, vulnerability, and risk assessment</a:t>
              </a:r>
            </a:p>
          </p:txBody>
        </p:sp>
        <p:sp>
          <p:nvSpPr>
            <p:cNvPr id="16" name="TextBox 15">
              <a:extLst>
                <a:ext uri="{FF2B5EF4-FFF2-40B4-BE49-F238E27FC236}">
                  <a16:creationId xmlns:a16="http://schemas.microsoft.com/office/drawing/2014/main" id="{6968AB9C-BFFD-4A50-9F33-C9280B3062E9}"/>
                </a:ext>
              </a:extLst>
            </p:cNvPr>
            <p:cNvSpPr txBox="1"/>
            <p:nvPr/>
          </p:nvSpPr>
          <p:spPr>
            <a:xfrm>
              <a:off x="10342771" y="1237976"/>
              <a:ext cx="1849229" cy="1200329"/>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Geoinformation for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Early Warning systems</a:t>
              </a:r>
            </a:p>
          </p:txBody>
        </p:sp>
      </p:grpSp>
    </p:spTree>
    <p:extLst>
      <p:ext uri="{BB962C8B-B14F-4D97-AF65-F5344CB8AC3E}">
        <p14:creationId xmlns:p14="http://schemas.microsoft.com/office/powerpoint/2010/main" val="2152328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216C5-4A63-434D-9209-FDFC3B548372}"/>
              </a:ext>
            </a:extLst>
          </p:cNvPr>
          <p:cNvSpPr txBox="1">
            <a:spLocks/>
          </p:cNvSpPr>
          <p:nvPr/>
        </p:nvSpPr>
        <p:spPr>
          <a:xfrm>
            <a:off x="6248400" y="365125"/>
            <a:ext cx="5105400" cy="2579692"/>
          </a:xfrm>
          <a:prstGeom prst="rect">
            <a:avLst/>
          </a:prstGeom>
        </p:spPr>
        <p:txBody>
          <a:bodyPr vert="horz" lIns="91440" tIns="45720" rIns="91440" bIns="45720" rtlCol="0" anchor="b">
            <a:normAutofit/>
          </a:bodyPr>
          <a:lstStyle>
            <a:defPPr>
              <a:defRPr lang="en-US"/>
            </a:defPPr>
            <a:lvl1pPr marR="0" lvl="0" indent="0" fontAlgn="auto">
              <a:lnSpc>
                <a:spcPct val="90000"/>
              </a:lnSpc>
              <a:spcBef>
                <a:spcPct val="0"/>
              </a:spcBef>
              <a:spcAft>
                <a:spcPts val="0"/>
              </a:spcAft>
              <a:buClrTx/>
              <a:buSzTx/>
              <a:buFontTx/>
              <a:buNone/>
              <a:tabLst/>
              <a:defRPr kumimoji="0" sz="3200" b="1" i="0" u="none" strike="noStrike" cap="none" spc="0" normalizeH="0" baseline="0">
                <a:ln>
                  <a:noFill/>
                </a:ln>
                <a:solidFill>
                  <a:prstClr val="white"/>
                </a:solidFill>
                <a:effectLst/>
                <a:uLnTx/>
                <a:uFillTx/>
                <a:latin typeface="Avenir Next LT Pro" panose="020B05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4400" b="0" i="0" u="none" strike="noStrike" kern="1200" cap="none" spc="0" normalizeH="0" baseline="0" noProof="0">
              <a:ln>
                <a:noFill/>
              </a:ln>
              <a:solidFill>
                <a:prstClr val="black"/>
              </a:solidFill>
              <a:effectLst/>
              <a:uLnTx/>
              <a:uFillTx/>
              <a:latin typeface="Calibri Light" panose="020F0302020204030204"/>
              <a:ea typeface="+mj-ea"/>
              <a:cs typeface="Arial" panose="020B0604020202020204" pitchFamily="34" charset="0"/>
            </a:endParaRPr>
          </a:p>
        </p:txBody>
      </p:sp>
      <p:grpSp>
        <p:nvGrpSpPr>
          <p:cNvPr id="11" name="Group 18">
            <a:extLst>
              <a:ext uri="{FF2B5EF4-FFF2-40B4-BE49-F238E27FC236}">
                <a16:creationId xmlns:a16="http://schemas.microsoft.com/office/drawing/2014/main" id="{539B6AD1-083F-4798-AF91-20BF9F882DFE}"/>
              </a:ext>
            </a:extLst>
          </p:cNvPr>
          <p:cNvGrpSpPr>
            <a:grpSpLocks/>
          </p:cNvGrpSpPr>
          <p:nvPr/>
        </p:nvGrpSpPr>
        <p:grpSpPr bwMode="auto">
          <a:xfrm>
            <a:off x="6309791" y="5101874"/>
            <a:ext cx="5181812" cy="1695635"/>
            <a:chOff x="252731" y="2585086"/>
            <a:chExt cx="8709725" cy="4708323"/>
          </a:xfrm>
        </p:grpSpPr>
        <p:sp>
          <p:nvSpPr>
            <p:cNvPr id="12" name="Freeform 19">
              <a:extLst>
                <a:ext uri="{FF2B5EF4-FFF2-40B4-BE49-F238E27FC236}">
                  <a16:creationId xmlns:a16="http://schemas.microsoft.com/office/drawing/2014/main" id="{51762B9E-380B-453B-8A6B-638445CE9853}"/>
                </a:ext>
              </a:extLst>
            </p:cNvPr>
            <p:cNvSpPr/>
            <p:nvPr/>
          </p:nvSpPr>
          <p:spPr>
            <a:xfrm>
              <a:off x="252731" y="2585086"/>
              <a:ext cx="2130209" cy="4708323"/>
            </a:xfrm>
            <a:custGeom>
              <a:avLst/>
              <a:gdLst>
                <a:gd name="connsiteX0" fmla="*/ 0 w 2129517"/>
                <a:gd name="connsiteY0" fmla="*/ 212952 h 4578350"/>
                <a:gd name="connsiteX1" fmla="*/ 212952 w 2129517"/>
                <a:gd name="connsiteY1" fmla="*/ 0 h 4578350"/>
                <a:gd name="connsiteX2" fmla="*/ 1916565 w 2129517"/>
                <a:gd name="connsiteY2" fmla="*/ 0 h 4578350"/>
                <a:gd name="connsiteX3" fmla="*/ 2129517 w 2129517"/>
                <a:gd name="connsiteY3" fmla="*/ 212952 h 4578350"/>
                <a:gd name="connsiteX4" fmla="*/ 2129517 w 2129517"/>
                <a:gd name="connsiteY4" fmla="*/ 4365398 h 4578350"/>
                <a:gd name="connsiteX5" fmla="*/ 1916565 w 2129517"/>
                <a:gd name="connsiteY5" fmla="*/ 4578350 h 4578350"/>
                <a:gd name="connsiteX6" fmla="*/ 212952 w 2129517"/>
                <a:gd name="connsiteY6" fmla="*/ 4578350 h 4578350"/>
                <a:gd name="connsiteX7" fmla="*/ 0 w 2129517"/>
                <a:gd name="connsiteY7" fmla="*/ 4365398 h 4578350"/>
                <a:gd name="connsiteX8" fmla="*/ 0 w 2129517"/>
                <a:gd name="connsiteY8" fmla="*/ 212952 h 457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9517" h="4578350">
                  <a:moveTo>
                    <a:pt x="0" y="212952"/>
                  </a:moveTo>
                  <a:cubicBezTo>
                    <a:pt x="0" y="95342"/>
                    <a:pt x="95342" y="0"/>
                    <a:pt x="212952" y="0"/>
                  </a:cubicBezTo>
                  <a:lnTo>
                    <a:pt x="1916565" y="0"/>
                  </a:lnTo>
                  <a:cubicBezTo>
                    <a:pt x="2034175" y="0"/>
                    <a:pt x="2129517" y="95342"/>
                    <a:pt x="2129517" y="212952"/>
                  </a:cubicBezTo>
                  <a:lnTo>
                    <a:pt x="2129517" y="4365398"/>
                  </a:lnTo>
                  <a:cubicBezTo>
                    <a:pt x="2129517" y="4483008"/>
                    <a:pt x="2034175" y="4578350"/>
                    <a:pt x="1916565" y="4578350"/>
                  </a:cubicBezTo>
                  <a:lnTo>
                    <a:pt x="212952" y="4578350"/>
                  </a:lnTo>
                  <a:cubicBezTo>
                    <a:pt x="95342" y="4578350"/>
                    <a:pt x="0" y="4483008"/>
                    <a:pt x="0" y="4365398"/>
                  </a:cubicBezTo>
                  <a:lnTo>
                    <a:pt x="0" y="212952"/>
                  </a:lnTo>
                  <a:close/>
                </a:path>
              </a:pathLst>
            </a:custGeom>
            <a:solidFill>
              <a:schemeClr val="tx2">
                <a:lumMod val="20000"/>
                <a:lumOff val="80000"/>
              </a:schemeClr>
            </a:solidFill>
            <a:ln w="1905">
              <a:solidFill>
                <a:schemeClr val="bg2">
                  <a:lumMod val="90000"/>
                </a:schemeClr>
              </a:solidFill>
            </a:ln>
            <a:effectLst/>
          </p:spPr>
          <p:style>
            <a:lnRef idx="2">
              <a:scrgbClr r="0" g="0" b="0"/>
            </a:lnRef>
            <a:fillRef idx="1">
              <a:schemeClr val="accent1">
                <a:hueOff val="0"/>
                <a:satOff val="0"/>
                <a:lumOff val="0"/>
                <a:alphaOff val="0"/>
              </a:schemeClr>
            </a:fillRef>
            <a:effectRef idx="0">
              <a:scrgbClr r="0" g="0" b="0"/>
            </a:effectRef>
            <a:fontRef idx="minor">
              <a:schemeClr val="lt1"/>
            </a:fontRef>
          </p:style>
          <p:txBody>
            <a:bodyPr lIns="96012" tIns="1469517" rIns="96012" bIns="782765" spcCol="1270" anchor="t"/>
            <a:lstStyle/>
            <a:p>
              <a:pPr marL="0" marR="0" lvl="0" indent="0" algn="ctr" defTabSz="600075" rtl="0" eaLnBrk="1" fontAlgn="auto" latinLnBrk="0" hangingPunct="1">
                <a:lnSpc>
                  <a:spcPct val="90000"/>
                </a:lnSpc>
                <a:spcBef>
                  <a:spcPts val="0"/>
                </a:spcBef>
                <a:spcAft>
                  <a:spcPct val="35000"/>
                </a:spcAft>
                <a:buClrTx/>
                <a:buSzTx/>
                <a:buFontTx/>
                <a:buNone/>
                <a:tabLst/>
                <a:defRPr/>
              </a:pPr>
              <a:r>
                <a:rPr kumimoji="0" lang="en-GB" sz="1200" b="1" i="0" u="none" strike="noStrike" kern="1200" cap="none" spc="0" normalizeH="0" baseline="0" noProof="0" dirty="0">
                  <a:ln>
                    <a:noFill/>
                  </a:ln>
                  <a:solidFill>
                    <a:srgbClr val="44546A">
                      <a:lumMod val="50000"/>
                    </a:srgbClr>
                  </a:solidFill>
                  <a:effectLst/>
                  <a:uLnTx/>
                  <a:uFillTx/>
                  <a:latin typeface="Avenir Next LT Pro" panose="020B0504020202020204" pitchFamily="34" charset="0"/>
                  <a:ea typeface="+mn-ea"/>
                  <a:cs typeface="+mn-cs"/>
                </a:rPr>
                <a:t>Knowledge </a:t>
              </a:r>
              <a:br>
                <a:rPr kumimoji="0" lang="en-GB" sz="1200" b="1" i="0" u="none" strike="noStrike" kern="1200" cap="none" spc="0" normalizeH="0" baseline="0" noProof="0" dirty="0">
                  <a:ln>
                    <a:noFill/>
                  </a:ln>
                  <a:solidFill>
                    <a:prstClr val="white"/>
                  </a:solidFill>
                  <a:effectLst/>
                  <a:uLnTx/>
                  <a:uFillTx/>
                  <a:latin typeface="Avenir Next LT Pro" panose="020B0504020202020204" pitchFamily="34" charset="0"/>
                  <a:ea typeface="+mn-ea"/>
                  <a:cs typeface="+mn-cs"/>
                </a:rPr>
              </a:br>
              <a:r>
                <a:rPr kumimoji="0" lang="en-GB" sz="1200" b="1" i="0" u="none" strike="noStrike" kern="1200" cap="none" spc="0" normalizeH="0" baseline="0" noProof="0" dirty="0">
                  <a:ln>
                    <a:noFill/>
                  </a:ln>
                  <a:solidFill>
                    <a:srgbClr val="44546A">
                      <a:lumMod val="50000"/>
                    </a:srgbClr>
                  </a:solidFill>
                  <a:effectLst/>
                  <a:uLnTx/>
                  <a:uFillTx/>
                  <a:latin typeface="Avenir Next LT Pro" panose="020B0504020202020204" pitchFamily="34" charset="0"/>
                  <a:ea typeface="+mn-ea"/>
                  <a:cs typeface="+mn-cs"/>
                </a:rPr>
                <a:t>Portal</a:t>
              </a:r>
            </a:p>
          </p:txBody>
        </p:sp>
        <p:sp>
          <p:nvSpPr>
            <p:cNvPr id="15" name="Oval 14">
              <a:extLst>
                <a:ext uri="{FF2B5EF4-FFF2-40B4-BE49-F238E27FC236}">
                  <a16:creationId xmlns:a16="http://schemas.microsoft.com/office/drawing/2014/main" id="{4A73395D-C619-4B27-90C3-49019A9DFF62}"/>
                </a:ext>
              </a:extLst>
            </p:cNvPr>
            <p:cNvSpPr/>
            <p:nvPr/>
          </p:nvSpPr>
          <p:spPr>
            <a:xfrm>
              <a:off x="456735" y="3294918"/>
              <a:ext cx="1826159" cy="1826159"/>
            </a:xfrm>
            <a:prstGeom prst="ellipse">
              <a:avLst/>
            </a:prstGeom>
            <a:blipFill>
              <a:blip r:embed="rId2"/>
              <a:srcRect/>
              <a:stretch>
                <a:fillRect l="-9000" r="-9000"/>
              </a:stretch>
            </a:blipFill>
            <a:ln w="1270">
              <a:solidFill>
                <a:schemeClr val="bg2">
                  <a:lumMod val="75000"/>
                </a:schemeClr>
              </a:solidFill>
            </a:ln>
            <a:effectLst>
              <a:outerShdw blurRad="50800" dist="19050" dir="5400000" algn="ctr" rotWithShape="0">
                <a:schemeClr val="bg2">
                  <a:lumMod val="10000"/>
                  <a:alpha val="40000"/>
                </a:scheme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6" name="Freeform 21">
              <a:extLst>
                <a:ext uri="{FF2B5EF4-FFF2-40B4-BE49-F238E27FC236}">
                  <a16:creationId xmlns:a16="http://schemas.microsoft.com/office/drawing/2014/main" id="{D75B6DA9-B86D-48F0-AC74-A537FC5EF810}"/>
                </a:ext>
              </a:extLst>
            </p:cNvPr>
            <p:cNvSpPr/>
            <p:nvPr/>
          </p:nvSpPr>
          <p:spPr>
            <a:xfrm>
              <a:off x="2446433" y="2585086"/>
              <a:ext cx="2128620" cy="4708323"/>
            </a:xfrm>
            <a:custGeom>
              <a:avLst/>
              <a:gdLst>
                <a:gd name="connsiteX0" fmla="*/ 0 w 2129517"/>
                <a:gd name="connsiteY0" fmla="*/ 212952 h 4578350"/>
                <a:gd name="connsiteX1" fmla="*/ 212952 w 2129517"/>
                <a:gd name="connsiteY1" fmla="*/ 0 h 4578350"/>
                <a:gd name="connsiteX2" fmla="*/ 1916565 w 2129517"/>
                <a:gd name="connsiteY2" fmla="*/ 0 h 4578350"/>
                <a:gd name="connsiteX3" fmla="*/ 2129517 w 2129517"/>
                <a:gd name="connsiteY3" fmla="*/ 212952 h 4578350"/>
                <a:gd name="connsiteX4" fmla="*/ 2129517 w 2129517"/>
                <a:gd name="connsiteY4" fmla="*/ 4365398 h 4578350"/>
                <a:gd name="connsiteX5" fmla="*/ 1916565 w 2129517"/>
                <a:gd name="connsiteY5" fmla="*/ 4578350 h 4578350"/>
                <a:gd name="connsiteX6" fmla="*/ 212952 w 2129517"/>
                <a:gd name="connsiteY6" fmla="*/ 4578350 h 4578350"/>
                <a:gd name="connsiteX7" fmla="*/ 0 w 2129517"/>
                <a:gd name="connsiteY7" fmla="*/ 4365398 h 4578350"/>
                <a:gd name="connsiteX8" fmla="*/ 0 w 2129517"/>
                <a:gd name="connsiteY8" fmla="*/ 212952 h 457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9517" h="4578350">
                  <a:moveTo>
                    <a:pt x="0" y="212952"/>
                  </a:moveTo>
                  <a:cubicBezTo>
                    <a:pt x="0" y="95342"/>
                    <a:pt x="95342" y="0"/>
                    <a:pt x="212952" y="0"/>
                  </a:cubicBezTo>
                  <a:lnTo>
                    <a:pt x="1916565" y="0"/>
                  </a:lnTo>
                  <a:cubicBezTo>
                    <a:pt x="2034175" y="0"/>
                    <a:pt x="2129517" y="95342"/>
                    <a:pt x="2129517" y="212952"/>
                  </a:cubicBezTo>
                  <a:lnTo>
                    <a:pt x="2129517" y="4365398"/>
                  </a:lnTo>
                  <a:cubicBezTo>
                    <a:pt x="2129517" y="4483008"/>
                    <a:pt x="2034175" y="4578350"/>
                    <a:pt x="1916565" y="4578350"/>
                  </a:cubicBezTo>
                  <a:lnTo>
                    <a:pt x="212952" y="4578350"/>
                  </a:lnTo>
                  <a:cubicBezTo>
                    <a:pt x="95342" y="4578350"/>
                    <a:pt x="0" y="4483008"/>
                    <a:pt x="0" y="4365398"/>
                  </a:cubicBezTo>
                  <a:lnTo>
                    <a:pt x="0" y="212952"/>
                  </a:lnTo>
                  <a:close/>
                </a:path>
              </a:pathLst>
            </a:custGeom>
            <a:solidFill>
              <a:schemeClr val="tx2">
                <a:lumMod val="20000"/>
                <a:lumOff val="80000"/>
              </a:schemeClr>
            </a:solidFill>
            <a:ln w="1905">
              <a:solidFill>
                <a:schemeClr val="bg2">
                  <a:lumMod val="90000"/>
                </a:schemeClr>
              </a:solidFill>
            </a:ln>
            <a:effectLst/>
          </p:spPr>
          <p:style>
            <a:lnRef idx="2">
              <a:scrgbClr r="0" g="0" b="0"/>
            </a:lnRef>
            <a:fillRef idx="1">
              <a:schemeClr val="accent1">
                <a:hueOff val="0"/>
                <a:satOff val="0"/>
                <a:lumOff val="0"/>
                <a:alphaOff val="0"/>
              </a:schemeClr>
            </a:fillRef>
            <a:effectRef idx="0">
              <a:scrgbClr r="0" g="0" b="0"/>
            </a:effectRef>
            <a:fontRef idx="minor">
              <a:schemeClr val="lt1"/>
            </a:fontRef>
          </p:style>
          <p:txBody>
            <a:bodyPr lIns="96012" tIns="1469517" rIns="96012" bIns="782765" spcCol="1270" anchor="t"/>
            <a:lstStyle/>
            <a:p>
              <a:pPr marL="0" marR="0" lvl="0" indent="0" algn="ctr" defTabSz="600075" rtl="0" eaLnBrk="1" fontAlgn="auto" latinLnBrk="0" hangingPunct="1">
                <a:lnSpc>
                  <a:spcPct val="90000"/>
                </a:lnSpc>
                <a:spcBef>
                  <a:spcPts val="0"/>
                </a:spcBef>
                <a:spcAft>
                  <a:spcPct val="35000"/>
                </a:spcAft>
                <a:buClrTx/>
                <a:buSzTx/>
                <a:buFontTx/>
                <a:buNone/>
                <a:tabLst/>
                <a:defRPr/>
              </a:pPr>
              <a:r>
                <a:rPr kumimoji="0" lang="en-GB" sz="1200" b="1" i="0" u="none" strike="noStrike" kern="1200" cap="none" spc="0" normalizeH="0" baseline="0" noProof="0" dirty="0">
                  <a:ln>
                    <a:noFill/>
                  </a:ln>
                  <a:solidFill>
                    <a:srgbClr val="44546A">
                      <a:lumMod val="50000"/>
                    </a:srgbClr>
                  </a:solidFill>
                  <a:effectLst/>
                  <a:uLnTx/>
                  <a:uFillTx/>
                  <a:latin typeface="Avenir Next LT Pro" panose="020B0504020202020204" pitchFamily="34" charset="0"/>
                  <a:ea typeface="+mn-ea"/>
                  <a:cs typeface="+mn-cs"/>
                </a:rPr>
                <a:t>Fostering Cooperation</a:t>
              </a:r>
              <a:endParaRPr kumimoji="0" lang="en-GB" sz="1400" b="0" i="0" u="none" strike="noStrike" kern="1200" cap="none" spc="0" normalizeH="0" baseline="0" noProof="0" dirty="0">
                <a:ln>
                  <a:noFill/>
                </a:ln>
                <a:solidFill>
                  <a:srgbClr val="44546A">
                    <a:lumMod val="50000"/>
                  </a:srgbClr>
                </a:solidFill>
                <a:effectLst/>
                <a:uLnTx/>
                <a:uFillTx/>
                <a:latin typeface="Avenir Next LT Pro" panose="020B0504020202020204" pitchFamily="34" charset="0"/>
                <a:ea typeface="+mn-ea"/>
                <a:cs typeface="Calibri" panose="020F0502020204030204"/>
              </a:endParaRPr>
            </a:p>
          </p:txBody>
        </p:sp>
        <p:sp>
          <p:nvSpPr>
            <p:cNvPr id="17" name="Oval 16">
              <a:extLst>
                <a:ext uri="{FF2B5EF4-FFF2-40B4-BE49-F238E27FC236}">
                  <a16:creationId xmlns:a16="http://schemas.microsoft.com/office/drawing/2014/main" id="{EFAF7FA8-D543-4B20-BEE6-0EEA1098FDDD}"/>
                </a:ext>
              </a:extLst>
            </p:cNvPr>
            <p:cNvSpPr/>
            <p:nvPr/>
          </p:nvSpPr>
          <p:spPr>
            <a:xfrm>
              <a:off x="2661341" y="3294918"/>
              <a:ext cx="1815254" cy="1860027"/>
            </a:xfrm>
            <a:prstGeom prst="ellipse">
              <a:avLst/>
            </a:prstGeom>
            <a:blipFill>
              <a:blip r:embed="rId3"/>
              <a:srcRect/>
              <a:stretch>
                <a:fillRect l="-8000" r="-8000"/>
              </a:stretch>
            </a:blipFill>
            <a:ln w="1270">
              <a:solidFill>
                <a:schemeClr val="bg2">
                  <a:lumMod val="75000"/>
                </a:schemeClr>
              </a:solidFill>
            </a:ln>
            <a:effectLst>
              <a:outerShdw blurRad="50800" dist="19050" dir="5400000" algn="ctr" rotWithShape="0">
                <a:schemeClr val="bg2">
                  <a:lumMod val="10000"/>
                  <a:alpha val="40000"/>
                </a:scheme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18" name="Freeform 23">
              <a:extLst>
                <a:ext uri="{FF2B5EF4-FFF2-40B4-BE49-F238E27FC236}">
                  <a16:creationId xmlns:a16="http://schemas.microsoft.com/office/drawing/2014/main" id="{C8A7EEA4-8EC1-4B52-A9F6-77CF00ED9E08}"/>
                </a:ext>
              </a:extLst>
            </p:cNvPr>
            <p:cNvSpPr/>
            <p:nvPr/>
          </p:nvSpPr>
          <p:spPr>
            <a:xfrm>
              <a:off x="4640134" y="2585086"/>
              <a:ext cx="2128618" cy="4708323"/>
            </a:xfrm>
            <a:custGeom>
              <a:avLst/>
              <a:gdLst>
                <a:gd name="connsiteX0" fmla="*/ 0 w 2129517"/>
                <a:gd name="connsiteY0" fmla="*/ 212952 h 4578350"/>
                <a:gd name="connsiteX1" fmla="*/ 212952 w 2129517"/>
                <a:gd name="connsiteY1" fmla="*/ 0 h 4578350"/>
                <a:gd name="connsiteX2" fmla="*/ 1916565 w 2129517"/>
                <a:gd name="connsiteY2" fmla="*/ 0 h 4578350"/>
                <a:gd name="connsiteX3" fmla="*/ 2129517 w 2129517"/>
                <a:gd name="connsiteY3" fmla="*/ 212952 h 4578350"/>
                <a:gd name="connsiteX4" fmla="*/ 2129517 w 2129517"/>
                <a:gd name="connsiteY4" fmla="*/ 4365398 h 4578350"/>
                <a:gd name="connsiteX5" fmla="*/ 1916565 w 2129517"/>
                <a:gd name="connsiteY5" fmla="*/ 4578350 h 4578350"/>
                <a:gd name="connsiteX6" fmla="*/ 212952 w 2129517"/>
                <a:gd name="connsiteY6" fmla="*/ 4578350 h 4578350"/>
                <a:gd name="connsiteX7" fmla="*/ 0 w 2129517"/>
                <a:gd name="connsiteY7" fmla="*/ 4365398 h 4578350"/>
                <a:gd name="connsiteX8" fmla="*/ 0 w 2129517"/>
                <a:gd name="connsiteY8" fmla="*/ 212952 h 457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9517" h="4578350">
                  <a:moveTo>
                    <a:pt x="0" y="212952"/>
                  </a:moveTo>
                  <a:cubicBezTo>
                    <a:pt x="0" y="95342"/>
                    <a:pt x="95342" y="0"/>
                    <a:pt x="212952" y="0"/>
                  </a:cubicBezTo>
                  <a:lnTo>
                    <a:pt x="1916565" y="0"/>
                  </a:lnTo>
                  <a:cubicBezTo>
                    <a:pt x="2034175" y="0"/>
                    <a:pt x="2129517" y="95342"/>
                    <a:pt x="2129517" y="212952"/>
                  </a:cubicBezTo>
                  <a:lnTo>
                    <a:pt x="2129517" y="4365398"/>
                  </a:lnTo>
                  <a:cubicBezTo>
                    <a:pt x="2129517" y="4483008"/>
                    <a:pt x="2034175" y="4578350"/>
                    <a:pt x="1916565" y="4578350"/>
                  </a:cubicBezTo>
                  <a:lnTo>
                    <a:pt x="212952" y="4578350"/>
                  </a:lnTo>
                  <a:cubicBezTo>
                    <a:pt x="95342" y="4578350"/>
                    <a:pt x="0" y="4483008"/>
                    <a:pt x="0" y="4365398"/>
                  </a:cubicBezTo>
                  <a:lnTo>
                    <a:pt x="0" y="212952"/>
                  </a:lnTo>
                  <a:close/>
                </a:path>
              </a:pathLst>
            </a:custGeom>
            <a:solidFill>
              <a:schemeClr val="tx2">
                <a:lumMod val="20000"/>
                <a:lumOff val="80000"/>
              </a:schemeClr>
            </a:solidFill>
            <a:ln w="1905">
              <a:solidFill>
                <a:schemeClr val="bg2">
                  <a:lumMod val="90000"/>
                </a:schemeClr>
              </a:solidFill>
            </a:ln>
            <a:effectLst/>
          </p:spPr>
          <p:style>
            <a:lnRef idx="2">
              <a:scrgbClr r="0" g="0" b="0"/>
            </a:lnRef>
            <a:fillRef idx="1">
              <a:schemeClr val="accent1">
                <a:hueOff val="0"/>
                <a:satOff val="0"/>
                <a:lumOff val="0"/>
                <a:alphaOff val="0"/>
              </a:schemeClr>
            </a:fillRef>
            <a:effectRef idx="0">
              <a:scrgbClr r="0" g="0" b="0"/>
            </a:effectRef>
            <a:fontRef idx="minor">
              <a:schemeClr val="lt1"/>
            </a:fontRef>
          </p:style>
          <p:txBody>
            <a:bodyPr lIns="96012" tIns="1469517" rIns="96012" bIns="782765" spcCol="1270" anchor="t"/>
            <a:lstStyle/>
            <a:p>
              <a:pPr marL="0" marR="0" lvl="0" indent="0" algn="ctr" defTabSz="600075" rtl="0" eaLnBrk="1" fontAlgn="auto" latinLnBrk="0" hangingPunct="1">
                <a:lnSpc>
                  <a:spcPct val="90000"/>
                </a:lnSpc>
                <a:spcBef>
                  <a:spcPts val="0"/>
                </a:spcBef>
                <a:spcAft>
                  <a:spcPct val="35000"/>
                </a:spcAft>
                <a:buClrTx/>
                <a:buSzTx/>
                <a:buFontTx/>
                <a:buNone/>
                <a:tabLst/>
                <a:defRPr/>
              </a:pPr>
              <a:r>
                <a:rPr kumimoji="0" lang="en-GB" sz="1200" b="1" i="0" u="none" strike="noStrike" kern="1200" cap="none" spc="0" normalizeH="0" baseline="0" noProof="0">
                  <a:ln>
                    <a:noFill/>
                  </a:ln>
                  <a:solidFill>
                    <a:srgbClr val="44546A">
                      <a:lumMod val="50000"/>
                    </a:srgbClr>
                  </a:solidFill>
                  <a:effectLst/>
                  <a:uLnTx/>
                  <a:uFillTx/>
                  <a:latin typeface="Avenir Next LT Pro" panose="020B0504020202020204" pitchFamily="34" charset="0"/>
                  <a:ea typeface="+mn-ea"/>
                  <a:cs typeface="+mn-cs"/>
                </a:rPr>
                <a:t>Strengthening Capacity </a:t>
              </a:r>
              <a:endParaRPr kumimoji="0" lang="en-GB" sz="1200" b="1" i="0" u="none" strike="noStrike" kern="1200" cap="none" spc="0" normalizeH="0" baseline="0" noProof="0">
                <a:ln>
                  <a:noFill/>
                </a:ln>
                <a:solidFill>
                  <a:srgbClr val="44546A">
                    <a:lumMod val="50000"/>
                  </a:srgbClr>
                </a:solidFill>
                <a:effectLst/>
                <a:uLnTx/>
                <a:uFillTx/>
                <a:latin typeface="Avenir Next LT Pro" panose="020B0504020202020204" pitchFamily="34" charset="0"/>
                <a:ea typeface="+mn-ea"/>
                <a:cs typeface="Calibri"/>
              </a:endParaRPr>
            </a:p>
          </p:txBody>
        </p:sp>
        <p:sp>
          <p:nvSpPr>
            <p:cNvPr id="19" name="Oval 18">
              <a:extLst>
                <a:ext uri="{FF2B5EF4-FFF2-40B4-BE49-F238E27FC236}">
                  <a16:creationId xmlns:a16="http://schemas.microsoft.com/office/drawing/2014/main" id="{56F4C098-771D-4DA9-9502-1444C942244A}"/>
                </a:ext>
              </a:extLst>
            </p:cNvPr>
            <p:cNvSpPr/>
            <p:nvPr/>
          </p:nvSpPr>
          <p:spPr>
            <a:xfrm>
              <a:off x="4855366" y="3294918"/>
              <a:ext cx="1813342" cy="1860027"/>
            </a:xfrm>
            <a:prstGeom prst="ellipse">
              <a:avLst/>
            </a:prstGeom>
            <a:blipFill>
              <a:blip r:embed="rId4"/>
              <a:srcRect/>
              <a:stretch>
                <a:fillRect l="-31000" r="-31000"/>
              </a:stretch>
            </a:blipFill>
            <a:ln w="1270">
              <a:solidFill>
                <a:schemeClr val="bg2">
                  <a:lumMod val="75000"/>
                </a:schemeClr>
              </a:solidFill>
            </a:ln>
            <a:effectLst>
              <a:outerShdw blurRad="50800" dist="19050" dir="5400000" algn="ctr" rotWithShape="0">
                <a:schemeClr val="bg2">
                  <a:lumMod val="10000"/>
                  <a:alpha val="40000"/>
                </a:scheme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20" name="Freeform 25">
              <a:extLst>
                <a:ext uri="{FF2B5EF4-FFF2-40B4-BE49-F238E27FC236}">
                  <a16:creationId xmlns:a16="http://schemas.microsoft.com/office/drawing/2014/main" id="{CB2AFCDB-9B8A-4A42-B931-3762DCA60D5B}"/>
                </a:ext>
              </a:extLst>
            </p:cNvPr>
            <p:cNvSpPr/>
            <p:nvPr/>
          </p:nvSpPr>
          <p:spPr>
            <a:xfrm>
              <a:off x="6832248" y="2585086"/>
              <a:ext cx="2130208" cy="4708323"/>
            </a:xfrm>
            <a:custGeom>
              <a:avLst/>
              <a:gdLst>
                <a:gd name="connsiteX0" fmla="*/ 0 w 2129517"/>
                <a:gd name="connsiteY0" fmla="*/ 212952 h 4578350"/>
                <a:gd name="connsiteX1" fmla="*/ 212952 w 2129517"/>
                <a:gd name="connsiteY1" fmla="*/ 0 h 4578350"/>
                <a:gd name="connsiteX2" fmla="*/ 1916565 w 2129517"/>
                <a:gd name="connsiteY2" fmla="*/ 0 h 4578350"/>
                <a:gd name="connsiteX3" fmla="*/ 2129517 w 2129517"/>
                <a:gd name="connsiteY3" fmla="*/ 212952 h 4578350"/>
                <a:gd name="connsiteX4" fmla="*/ 2129517 w 2129517"/>
                <a:gd name="connsiteY4" fmla="*/ 4365398 h 4578350"/>
                <a:gd name="connsiteX5" fmla="*/ 1916565 w 2129517"/>
                <a:gd name="connsiteY5" fmla="*/ 4578350 h 4578350"/>
                <a:gd name="connsiteX6" fmla="*/ 212952 w 2129517"/>
                <a:gd name="connsiteY6" fmla="*/ 4578350 h 4578350"/>
                <a:gd name="connsiteX7" fmla="*/ 0 w 2129517"/>
                <a:gd name="connsiteY7" fmla="*/ 4365398 h 4578350"/>
                <a:gd name="connsiteX8" fmla="*/ 0 w 2129517"/>
                <a:gd name="connsiteY8" fmla="*/ 212952 h 457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29517" h="4578350">
                  <a:moveTo>
                    <a:pt x="0" y="212952"/>
                  </a:moveTo>
                  <a:cubicBezTo>
                    <a:pt x="0" y="95342"/>
                    <a:pt x="95342" y="0"/>
                    <a:pt x="212952" y="0"/>
                  </a:cubicBezTo>
                  <a:lnTo>
                    <a:pt x="1916565" y="0"/>
                  </a:lnTo>
                  <a:cubicBezTo>
                    <a:pt x="2034175" y="0"/>
                    <a:pt x="2129517" y="95342"/>
                    <a:pt x="2129517" y="212952"/>
                  </a:cubicBezTo>
                  <a:lnTo>
                    <a:pt x="2129517" y="4365398"/>
                  </a:lnTo>
                  <a:cubicBezTo>
                    <a:pt x="2129517" y="4483008"/>
                    <a:pt x="2034175" y="4578350"/>
                    <a:pt x="1916565" y="4578350"/>
                  </a:cubicBezTo>
                  <a:lnTo>
                    <a:pt x="212952" y="4578350"/>
                  </a:lnTo>
                  <a:cubicBezTo>
                    <a:pt x="95342" y="4578350"/>
                    <a:pt x="0" y="4483008"/>
                    <a:pt x="0" y="4365398"/>
                  </a:cubicBezTo>
                  <a:lnTo>
                    <a:pt x="0" y="212952"/>
                  </a:lnTo>
                  <a:close/>
                </a:path>
              </a:pathLst>
            </a:custGeom>
            <a:solidFill>
              <a:schemeClr val="tx2">
                <a:lumMod val="20000"/>
                <a:lumOff val="80000"/>
              </a:schemeClr>
            </a:solidFill>
            <a:ln w="1905">
              <a:solidFill>
                <a:schemeClr val="bg2">
                  <a:lumMod val="90000"/>
                </a:schemeClr>
              </a:solidFill>
            </a:ln>
            <a:effectLst/>
          </p:spPr>
          <p:style>
            <a:lnRef idx="2">
              <a:scrgbClr r="0" g="0" b="0"/>
            </a:lnRef>
            <a:fillRef idx="1">
              <a:schemeClr val="accent1">
                <a:hueOff val="0"/>
                <a:satOff val="0"/>
                <a:lumOff val="0"/>
                <a:alphaOff val="0"/>
              </a:schemeClr>
            </a:fillRef>
            <a:effectRef idx="0">
              <a:scrgbClr r="0" g="0" b="0"/>
            </a:effectRef>
            <a:fontRef idx="minor">
              <a:schemeClr val="lt1"/>
            </a:fontRef>
          </p:style>
          <p:txBody>
            <a:bodyPr lIns="96012" tIns="1469517" rIns="96012" bIns="782765" spcCol="1270" anchor="t"/>
            <a:lstStyle/>
            <a:p>
              <a:pPr marL="0" marR="0" lvl="0" indent="0" algn="ctr" defTabSz="600075" rtl="0" eaLnBrk="1" fontAlgn="auto" latinLnBrk="0" hangingPunct="1">
                <a:lnSpc>
                  <a:spcPct val="90000"/>
                </a:lnSpc>
                <a:spcBef>
                  <a:spcPts val="0"/>
                </a:spcBef>
                <a:spcAft>
                  <a:spcPct val="35000"/>
                </a:spcAft>
                <a:buClrTx/>
                <a:buSzTx/>
                <a:buFontTx/>
                <a:buNone/>
                <a:tabLst/>
                <a:defRPr/>
              </a:pPr>
              <a:r>
                <a:rPr kumimoji="0" lang="en-GB" sz="1200" b="1" i="0" u="none" strike="noStrike" kern="1200" cap="none" spc="0" normalizeH="0" baseline="0" noProof="0">
                  <a:ln>
                    <a:noFill/>
                  </a:ln>
                  <a:solidFill>
                    <a:srgbClr val="44546A">
                      <a:lumMod val="50000"/>
                    </a:srgbClr>
                  </a:solidFill>
                  <a:effectLst/>
                  <a:uLnTx/>
                  <a:uFillTx/>
                  <a:latin typeface="Avenir Next LT Pro" panose="020B0504020202020204" pitchFamily="34" charset="0"/>
                  <a:ea typeface="+mn-ea"/>
                  <a:cs typeface="+mn-cs"/>
                </a:rPr>
                <a:t>Technical </a:t>
              </a:r>
              <a:br>
                <a:rPr kumimoji="0" lang="en-GB" sz="1200" b="1" i="0" u="none" strike="noStrike" kern="1200" cap="none" spc="0" normalizeH="0" baseline="0" noProof="0">
                  <a:ln>
                    <a:noFill/>
                  </a:ln>
                  <a:solidFill>
                    <a:srgbClr val="44546A">
                      <a:lumMod val="50000"/>
                    </a:srgbClr>
                  </a:solidFill>
                  <a:effectLst/>
                  <a:uLnTx/>
                  <a:uFillTx/>
                  <a:latin typeface="Avenir Next LT Pro" panose="020B0504020202020204" pitchFamily="34" charset="0"/>
                  <a:ea typeface="+mn-ea"/>
                  <a:cs typeface="+mn-cs"/>
                </a:rPr>
              </a:br>
              <a:r>
                <a:rPr kumimoji="0" lang="en-GB" sz="1200" b="1" i="0" u="none" strike="noStrike" kern="1200" cap="none" spc="0" normalizeH="0" baseline="0" noProof="0">
                  <a:ln>
                    <a:noFill/>
                  </a:ln>
                  <a:solidFill>
                    <a:srgbClr val="44546A">
                      <a:lumMod val="50000"/>
                    </a:srgbClr>
                  </a:solidFill>
                  <a:effectLst/>
                  <a:uLnTx/>
                  <a:uFillTx/>
                  <a:latin typeface="Avenir Next LT Pro" panose="020B0504020202020204" pitchFamily="34" charset="0"/>
                  <a:ea typeface="+mn-ea"/>
                  <a:cs typeface="+mn-cs"/>
                </a:rPr>
                <a:t>Advisory Support</a:t>
              </a:r>
              <a:endParaRPr kumimoji="0" lang="en-GB" sz="1400" b="1" i="0" u="none" strike="noStrike" kern="1200" cap="none" spc="0" normalizeH="0" baseline="0" noProof="0">
                <a:ln>
                  <a:noFill/>
                </a:ln>
                <a:solidFill>
                  <a:srgbClr val="44546A">
                    <a:lumMod val="50000"/>
                  </a:srgbClr>
                </a:solidFill>
                <a:effectLst/>
                <a:uLnTx/>
                <a:uFillTx/>
                <a:latin typeface="Avenir Next LT Pro" panose="020B0504020202020204" pitchFamily="34" charset="0"/>
                <a:ea typeface="+mn-ea"/>
                <a:cs typeface="+mn-cs"/>
              </a:endParaRPr>
            </a:p>
          </p:txBody>
        </p:sp>
        <p:sp>
          <p:nvSpPr>
            <p:cNvPr id="21" name="Oval 20">
              <a:extLst>
                <a:ext uri="{FF2B5EF4-FFF2-40B4-BE49-F238E27FC236}">
                  <a16:creationId xmlns:a16="http://schemas.microsoft.com/office/drawing/2014/main" id="{1BEB0BE7-3433-463A-89EC-126095D66D0D}"/>
                </a:ext>
              </a:extLst>
            </p:cNvPr>
            <p:cNvSpPr/>
            <p:nvPr/>
          </p:nvSpPr>
          <p:spPr>
            <a:xfrm>
              <a:off x="6995787" y="3294918"/>
              <a:ext cx="1803130" cy="1860027"/>
            </a:xfrm>
            <a:prstGeom prst="ellipse">
              <a:avLst/>
            </a:prstGeom>
            <a:blipFill>
              <a:blip r:embed="rId5"/>
              <a:srcRect/>
              <a:stretch>
                <a:fillRect l="-17000" r="-17000"/>
              </a:stretch>
            </a:blipFill>
            <a:ln w="1270">
              <a:solidFill>
                <a:schemeClr val="bg2">
                  <a:lumMod val="75000"/>
                </a:schemeClr>
              </a:solidFill>
            </a:ln>
            <a:effectLst>
              <a:outerShdw blurRad="50800" dist="19050" dir="5400000" algn="ctr" rotWithShape="0">
                <a:schemeClr val="bg2">
                  <a:lumMod val="10000"/>
                  <a:alpha val="40000"/>
                </a:scheme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sp>
      </p:grpSp>
      <p:pic>
        <p:nvPicPr>
          <p:cNvPr id="22" name="Content Placeholder 8">
            <a:extLst>
              <a:ext uri="{FF2B5EF4-FFF2-40B4-BE49-F238E27FC236}">
                <a16:creationId xmlns:a16="http://schemas.microsoft.com/office/drawing/2014/main" id="{A786B85A-BD93-4A75-B22A-80D405B497A9}"/>
              </a:ext>
            </a:extLst>
          </p:cNvPr>
          <p:cNvPicPr>
            <a:picLocks noChangeAspect="1"/>
          </p:cNvPicPr>
          <p:nvPr/>
        </p:nvPicPr>
        <p:blipFill rotWithShape="1">
          <a:blip r:embed="rId6">
            <a:extLst>
              <a:ext uri="{28A0092B-C50C-407E-A947-70E740481C1C}">
                <a14:useLocalDpi xmlns:a14="http://schemas.microsoft.com/office/drawing/2010/main" val="0"/>
              </a:ext>
            </a:extLst>
          </a:blip>
          <a:srcRect t="11278" r="2000" b="27441"/>
          <a:stretch/>
        </p:blipFill>
        <p:spPr>
          <a:xfrm>
            <a:off x="3651738" y="1184978"/>
            <a:ext cx="8527439" cy="3910892"/>
          </a:xfrm>
          <a:prstGeom prst="rect">
            <a:avLst/>
          </a:prstGeom>
        </p:spPr>
      </p:pic>
      <p:sp>
        <p:nvSpPr>
          <p:cNvPr id="23" name="Title 1">
            <a:extLst>
              <a:ext uri="{FF2B5EF4-FFF2-40B4-BE49-F238E27FC236}">
                <a16:creationId xmlns:a16="http://schemas.microsoft.com/office/drawing/2014/main" id="{FD095A4D-AA2C-472C-A2BE-CC463297576A}"/>
              </a:ext>
            </a:extLst>
          </p:cNvPr>
          <p:cNvSpPr txBox="1">
            <a:spLocks/>
          </p:cNvSpPr>
          <p:nvPr/>
        </p:nvSpPr>
        <p:spPr>
          <a:xfrm>
            <a:off x="274374" y="149608"/>
            <a:ext cx="9599965" cy="9728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mn-lt"/>
                <a:ea typeface="+mj-ea"/>
                <a:cs typeface="+mj-cs"/>
              </a:rPr>
              <a:t>UN-SPIDER</a:t>
            </a:r>
            <a:endParaRPr kumimoji="0" lang="en-GB" sz="3200" b="1" i="0" u="none" strike="noStrike" kern="1200" cap="none" spc="0" normalizeH="0" baseline="0" noProof="0" dirty="0">
              <a:ln>
                <a:noFill/>
              </a:ln>
              <a:solidFill>
                <a:prstClr val="white"/>
              </a:solidFill>
              <a:effectLst/>
              <a:uLnTx/>
              <a:uFillTx/>
              <a:latin typeface="+mn-lt"/>
              <a:ea typeface="+mj-ea"/>
              <a:cs typeface="Arial Bold"/>
            </a:endParaRPr>
          </a:p>
        </p:txBody>
      </p:sp>
      <p:sp>
        <p:nvSpPr>
          <p:cNvPr id="13" name="TextBox 12">
            <a:extLst>
              <a:ext uri="{FF2B5EF4-FFF2-40B4-BE49-F238E27FC236}">
                <a16:creationId xmlns:a16="http://schemas.microsoft.com/office/drawing/2014/main" id="{B681E3A6-3ADC-4D27-B4E0-4C4BB7C44A6C}"/>
              </a:ext>
            </a:extLst>
          </p:cNvPr>
          <p:cNvSpPr txBox="1"/>
          <p:nvPr/>
        </p:nvSpPr>
        <p:spPr>
          <a:xfrm>
            <a:off x="47062" y="1348792"/>
            <a:ext cx="3718693" cy="5439652"/>
          </a:xfrm>
          <a:prstGeom prst="rect">
            <a:avLst/>
          </a:prstGeom>
        </p:spPr>
        <p:txBody>
          <a:bodyPr vert="horz" lIns="91440" tIns="45720" rIns="91440" bIns="45720" rtlCol="0">
            <a:normAutofit lnSpcReduction="10000"/>
          </a:bodyPr>
          <a:lstStyle/>
          <a:p>
            <a:pPr marL="28575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B2BD">
                    <a:lumMod val="50000"/>
                  </a:srgbClr>
                </a:solidFill>
                <a:effectLst/>
                <a:uLnTx/>
                <a:uFillTx/>
                <a:latin typeface="Calibri" panose="020F0502020204030204"/>
                <a:ea typeface="+mn-ea"/>
                <a:cs typeface="+mn-cs"/>
              </a:rPr>
              <a:t>55 (LMI/SID) States benefited from technical advisory services</a:t>
            </a:r>
          </a:p>
          <a:p>
            <a:pPr marL="28575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B2BD">
                    <a:lumMod val="50000"/>
                  </a:srgbClr>
                </a:solidFill>
                <a:effectLst/>
                <a:uLnTx/>
                <a:uFillTx/>
                <a:latin typeface="Calibri" panose="020F0502020204030204"/>
                <a:ea typeface="+mn-ea"/>
                <a:cs typeface="+mn-cs"/>
              </a:rPr>
              <a:t>40 formal Technical Advisory Missions and follow up support</a:t>
            </a:r>
          </a:p>
          <a:p>
            <a:pPr marL="28575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B2BD">
                    <a:lumMod val="50000"/>
                  </a:srgbClr>
                </a:solidFill>
                <a:effectLst/>
                <a:uLnTx/>
                <a:uFillTx/>
                <a:latin typeface="Calibri" panose="020F0502020204030204"/>
                <a:ea typeface="+mn-ea"/>
                <a:cs typeface="+mn-cs"/>
              </a:rPr>
              <a:t>Over 100 technical support and expert missions</a:t>
            </a:r>
          </a:p>
          <a:p>
            <a:pPr marL="28575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B2BD">
                    <a:lumMod val="50000"/>
                  </a:srgbClr>
                </a:solidFill>
                <a:effectLst/>
                <a:uLnTx/>
                <a:uFillTx/>
                <a:latin typeface="Calibri" panose="020F0502020204030204"/>
                <a:ea typeface="+mn-ea"/>
                <a:cs typeface="+mn-cs"/>
              </a:rPr>
              <a:t>ON DEMAND only!</a:t>
            </a:r>
          </a:p>
          <a:p>
            <a:pPr marL="28575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B2BD">
                    <a:lumMod val="50000"/>
                  </a:srgbClr>
                </a:solidFill>
                <a:effectLst/>
                <a:uLnTx/>
                <a:uFillTx/>
                <a:latin typeface="Calibri" panose="020F0502020204030204"/>
                <a:ea typeface="+mn-ea"/>
                <a:cs typeface="+mn-cs"/>
              </a:rPr>
              <a:t>Countries sponsored with </a:t>
            </a:r>
            <a:br>
              <a:rPr kumimoji="0" lang="en-US" sz="2000" b="0" i="0" u="none" strike="noStrike" kern="1200" cap="none" spc="0" normalizeH="0" baseline="0" noProof="0" dirty="0">
                <a:ln>
                  <a:noFill/>
                </a:ln>
                <a:solidFill>
                  <a:srgbClr val="00B2BD">
                    <a:lumMod val="50000"/>
                  </a:srgbClr>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rgbClr val="00B2BD">
                    <a:lumMod val="50000"/>
                  </a:srgbClr>
                </a:solidFill>
                <a:effectLst/>
                <a:uLnTx/>
                <a:uFillTx/>
                <a:latin typeface="Calibri" panose="020F0502020204030204"/>
                <a:ea typeface="+mn-ea"/>
                <a:cs typeface="+mn-cs"/>
              </a:rPr>
              <a:t>data support, attendance </a:t>
            </a:r>
            <a:br>
              <a:rPr kumimoji="0" lang="en-US" sz="2000" b="0" i="0" u="none" strike="noStrike" kern="1200" cap="none" spc="0" normalizeH="0" baseline="0" noProof="0" dirty="0">
                <a:ln>
                  <a:noFill/>
                </a:ln>
                <a:solidFill>
                  <a:srgbClr val="00B2BD">
                    <a:lumMod val="50000"/>
                  </a:srgbClr>
                </a:solidFill>
                <a:effectLst/>
                <a:uLnTx/>
                <a:uFillTx/>
                <a:latin typeface="Calibri" panose="020F0502020204030204"/>
                <a:ea typeface="+mn-ea"/>
                <a:cs typeface="+mn-cs"/>
              </a:rPr>
            </a:br>
            <a:r>
              <a:rPr kumimoji="0" lang="en-US" sz="2000" b="0" i="0" u="none" strike="noStrike" kern="1200" cap="none" spc="0" normalizeH="0" baseline="0" noProof="0" dirty="0">
                <a:ln>
                  <a:noFill/>
                </a:ln>
                <a:solidFill>
                  <a:srgbClr val="00B2BD">
                    <a:lumMod val="50000"/>
                  </a:srgbClr>
                </a:solidFill>
                <a:effectLst/>
                <a:uLnTx/>
                <a:uFillTx/>
                <a:latin typeface="Calibri" panose="020F0502020204030204"/>
                <a:ea typeface="+mn-ea"/>
                <a:cs typeface="+mn-cs"/>
              </a:rPr>
              <a:t>at training workshops and relevant conferences</a:t>
            </a:r>
          </a:p>
          <a:p>
            <a:pPr marL="28575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B2BD">
                    <a:lumMod val="50000"/>
                  </a:srgbClr>
                </a:solidFill>
                <a:effectLst/>
                <a:uLnTx/>
                <a:uFillTx/>
                <a:latin typeface="Calibri" panose="020F0502020204030204"/>
                <a:ea typeface="+mn-ea"/>
                <a:cs typeface="+mn-cs"/>
              </a:rPr>
              <a:t>Emergency Response support with satellite data/mapping in over 30 countries</a:t>
            </a:r>
          </a:p>
          <a:p>
            <a:pPr marL="28575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lang="en-US" sz="2000" dirty="0">
                <a:solidFill>
                  <a:srgbClr val="00B2BD">
                    <a:lumMod val="50000"/>
                  </a:srgbClr>
                </a:solidFill>
                <a:latin typeface="Calibri" panose="020F0502020204030204"/>
              </a:rPr>
              <a:t>Funding from China, Germany, Austria, France, Türkiye, Japan, plus limited UN regular budget</a:t>
            </a:r>
            <a:endParaRPr kumimoji="0" lang="en-US" sz="2000" b="0" i="0" u="none" strike="noStrike" kern="1200" cap="none" spc="0" normalizeH="0" baseline="0" noProof="0" dirty="0">
              <a:ln>
                <a:noFill/>
              </a:ln>
              <a:solidFill>
                <a:srgbClr val="00B2BD">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335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1CF055E-45FD-69F1-CCE2-32B6191AC410}"/>
              </a:ext>
            </a:extLst>
          </p:cNvPr>
          <p:cNvPicPr>
            <a:picLocks noChangeAspect="1"/>
          </p:cNvPicPr>
          <p:nvPr/>
        </p:nvPicPr>
        <p:blipFill>
          <a:blip r:embed="rId2"/>
          <a:stretch>
            <a:fillRect/>
          </a:stretch>
        </p:blipFill>
        <p:spPr>
          <a:xfrm>
            <a:off x="144853" y="1325497"/>
            <a:ext cx="7870603" cy="4568408"/>
          </a:xfrm>
          <a:prstGeom prst="rect">
            <a:avLst/>
          </a:prstGeom>
        </p:spPr>
      </p:pic>
      <p:pic>
        <p:nvPicPr>
          <p:cNvPr id="8" name="Picture 7">
            <a:extLst>
              <a:ext uri="{FF2B5EF4-FFF2-40B4-BE49-F238E27FC236}">
                <a16:creationId xmlns:a16="http://schemas.microsoft.com/office/drawing/2014/main" id="{867CC83F-DA46-D26C-51E6-F6E225D62380}"/>
              </a:ext>
            </a:extLst>
          </p:cNvPr>
          <p:cNvPicPr>
            <a:picLocks noChangeAspect="1"/>
          </p:cNvPicPr>
          <p:nvPr/>
        </p:nvPicPr>
        <p:blipFill>
          <a:blip r:embed="rId3"/>
          <a:stretch>
            <a:fillRect/>
          </a:stretch>
        </p:blipFill>
        <p:spPr>
          <a:xfrm>
            <a:off x="3365959" y="1335435"/>
            <a:ext cx="8998412" cy="5353325"/>
          </a:xfrm>
          <a:prstGeom prst="rect">
            <a:avLst/>
          </a:prstGeom>
        </p:spPr>
      </p:pic>
    </p:spTree>
    <p:extLst>
      <p:ext uri="{BB962C8B-B14F-4D97-AF65-F5344CB8AC3E}">
        <p14:creationId xmlns:p14="http://schemas.microsoft.com/office/powerpoint/2010/main" val="38264626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Vlastný návr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Vlastný návr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Vlastný návr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UNOOSA">
      <a:dk1>
        <a:sysClr val="windowText" lastClr="000000"/>
      </a:dk1>
      <a:lt1>
        <a:sysClr val="window" lastClr="FFFFFF"/>
      </a:lt1>
      <a:dk2>
        <a:srgbClr val="44546A"/>
      </a:dk2>
      <a:lt2>
        <a:srgbClr val="E7E6E6"/>
      </a:lt2>
      <a:accent1>
        <a:srgbClr val="00B2BD"/>
      </a:accent1>
      <a:accent2>
        <a:srgbClr val="6F547F"/>
      </a:accent2>
      <a:accent3>
        <a:srgbClr val="FBBA00"/>
      </a:accent3>
      <a:accent4>
        <a:srgbClr val="007A8A"/>
      </a:accent4>
      <a:accent5>
        <a:srgbClr val="E46368"/>
      </a:accent5>
      <a:accent6>
        <a:srgbClr val="3B68A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bg1"/>
          </a:solid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9F414A5477D46478353BF370E680E24" ma:contentTypeVersion="16" ma:contentTypeDescription="Create a new document." ma:contentTypeScope="" ma:versionID="4d0386aff07f95339980cb27cf61c1a7">
  <xsd:schema xmlns:xsd="http://www.w3.org/2001/XMLSchema" xmlns:xs="http://www.w3.org/2001/XMLSchema" xmlns:p="http://schemas.microsoft.com/office/2006/metadata/properties" xmlns:ns2="63b91fa1-1192-499e-9a43-16b72276a61b" xmlns:ns3="ab99840f-4a7d-4fcc-9a93-3cc56d00e024" xmlns:ns4="985ec44e-1bab-4c0b-9df0-6ba128686fc9" targetNamespace="http://schemas.microsoft.com/office/2006/metadata/properties" ma:root="true" ma:fieldsID="6df1b34b6ccb85e957ccc7c446bce10e" ns2:_="" ns3:_="" ns4:_="">
    <xsd:import namespace="63b91fa1-1192-499e-9a43-16b72276a61b"/>
    <xsd:import namespace="ab99840f-4a7d-4fcc-9a93-3cc56d00e024"/>
    <xsd:import namespace="985ec44e-1bab-4c0b-9df0-6ba128686f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b91fa1-1192-499e-9a43-16b72276a6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8175662-8596-484a-92c7-351d01561e2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b99840f-4a7d-4fcc-9a93-3cc56d00e02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5ec44e-1bab-4c0b-9df0-6ba128686fc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547ecc92-2a99-4b2d-9bb7-9bb96c3663a1}" ma:internalName="TaxCatchAll" ma:showField="CatchAllData" ma:web="ab99840f-4a7d-4fcc-9a93-3cc56d00e0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b99840f-4a7d-4fcc-9a93-3cc56d00e024">
      <UserInfo>
        <DisplayName>Allison Areias</DisplayName>
        <AccountId>3470</AccountId>
        <AccountType/>
      </UserInfo>
      <UserInfo>
        <DisplayName>Andrew Peebles</DisplayName>
        <AccountId>3531</AccountId>
        <AccountType/>
      </UserInfo>
    </SharedWithUsers>
    <TaxCatchAll xmlns="985ec44e-1bab-4c0b-9df0-6ba128686fc9" xsi:nil="true"/>
    <lcf76f155ced4ddcb4097134ff3c332f xmlns="63b91fa1-1192-499e-9a43-16b72276a61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3F45494-0ED5-47CB-AAA8-8216D3B9B69D}">
  <ds:schemaRefs>
    <ds:schemaRef ds:uri="http://schemas.microsoft.com/sharepoint/v3/contenttype/forms"/>
  </ds:schemaRefs>
</ds:datastoreItem>
</file>

<file path=customXml/itemProps2.xml><?xml version="1.0" encoding="utf-8"?>
<ds:datastoreItem xmlns:ds="http://schemas.openxmlformats.org/officeDocument/2006/customXml" ds:itemID="{AA6E420A-ECC8-416B-BA5F-DD14BC9A4B27}">
  <ds:schemaRefs>
    <ds:schemaRef ds:uri="63b91fa1-1192-499e-9a43-16b72276a61b"/>
    <ds:schemaRef ds:uri="985ec44e-1bab-4c0b-9df0-6ba128686fc9"/>
    <ds:schemaRef ds:uri="ab99840f-4a7d-4fcc-9a93-3cc56d00e02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EDED06B-A9DF-451C-AEE2-737271C322FE}">
  <ds:schemaRefs>
    <ds:schemaRef ds:uri="ab99840f-4a7d-4fcc-9a93-3cc56d00e024"/>
    <ds:schemaRef ds:uri="http://schemas.microsoft.com/office/2006/metadata/properties"/>
    <ds:schemaRef ds:uri="http://purl.org/dc/elements/1.1/"/>
    <ds:schemaRef ds:uri="985ec44e-1bab-4c0b-9df0-6ba128686fc9"/>
    <ds:schemaRef ds:uri="http://schemas.openxmlformats.org/package/2006/metadata/core-properties"/>
    <ds:schemaRef ds:uri="http://purl.org/dc/terms/"/>
    <ds:schemaRef ds:uri="http://schemas.microsoft.com/office/infopath/2007/PartnerControls"/>
    <ds:schemaRef ds:uri="http://schemas.microsoft.com/office/2006/documentManagement/types"/>
    <ds:schemaRef ds:uri="63b91fa1-1192-499e-9a43-16b72276a61b"/>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3684</TotalTime>
  <Words>1340</Words>
  <Application>Microsoft Office PowerPoint</Application>
  <PresentationFormat>Widescreen</PresentationFormat>
  <Paragraphs>159</Paragraphs>
  <Slides>21</Slides>
  <Notes>7</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21</vt:i4>
      </vt:variant>
    </vt:vector>
  </HeadingPairs>
  <TitlesOfParts>
    <vt:vector size="34" baseType="lpstr">
      <vt:lpstr>Avenir Roman</vt:lpstr>
      <vt:lpstr>Monserrat</vt:lpstr>
      <vt:lpstr>Arial</vt:lpstr>
      <vt:lpstr>Avenir Next LT Pro</vt:lpstr>
      <vt:lpstr>Calibri</vt:lpstr>
      <vt:lpstr>Calibri Light</vt:lpstr>
      <vt:lpstr>Wingdings</vt:lpstr>
      <vt:lpstr>Office Theme</vt:lpstr>
      <vt:lpstr>1_Office Theme</vt:lpstr>
      <vt:lpstr>Vlastný návrh</vt:lpstr>
      <vt:lpstr>1_Vlastný návrh</vt:lpstr>
      <vt:lpstr>2_Vlastný návrh</vt:lpstr>
      <vt:lpstr>2_Office Theme</vt:lpstr>
      <vt:lpstr>PowerPoint Presentation</vt:lpstr>
      <vt:lpstr>PowerPoint Presentation</vt:lpstr>
      <vt:lpstr>PowerPoint Presentation</vt:lpstr>
      <vt:lpstr>PowerPoint Presentation</vt:lpstr>
      <vt:lpstr>PowerPoint Presentation</vt:lpstr>
      <vt:lpstr>Natural Hazards Trend – 2000-2019</vt:lpstr>
      <vt:lpstr>UN-SPIDER</vt:lpstr>
      <vt:lpstr>PowerPoint Presentation</vt:lpstr>
      <vt:lpstr>PowerPoint Presentation</vt:lpstr>
      <vt:lpstr>PowerPoint Presentation</vt:lpstr>
      <vt:lpstr>(voluntary) Regional Support Offices to  UN-SPIDER</vt:lpstr>
      <vt:lpstr>Benefits of Space Technologies</vt:lpstr>
      <vt:lpstr>UN-SPIDER Knowledge Portal   WWW.UN-SPIDER.ORG </vt:lpstr>
      <vt:lpstr>  -&gt; UNOOSA - authorized user for the International Charter Space and Major Disasters since 2003 (also UNITAR/UNOSAT)  -&gt; UNOOSA - authorized user for activation of the EU Copernicus EMS in international context (response and risk mapping services too)  -&gt; UNOOSA - authorized user for activation of Sentinel Asia  -&gt; UNOOSA - associate membership in Committee on Earth Observing Satellites (CEOS), WG Disasters (Chair from 2023 Nov.), WGISS and WGCapD, observers in Group on Earth Observations (GEO) and U.N. Committee on Global Geospatial Information Management (GGIM)  -&gt; UN Geospatial Network (since 2000), and UN-Space coordination</vt:lpstr>
      <vt:lpstr>PowerPoint Presentation</vt:lpstr>
      <vt:lpstr>PowerPoint Presentation</vt:lpstr>
      <vt:lpstr>Earth observation – Present and Future Trends</vt:lpstr>
      <vt:lpstr>Shaping the decades</vt:lpstr>
      <vt:lpstr>PowerPoint Presentation</vt:lpstr>
      <vt:lpstr>EW4All – UN Secretary General’s initiative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Stasko</dc:creator>
  <cp:lastModifiedBy>Lorant Czaran</cp:lastModifiedBy>
  <cp:revision>130</cp:revision>
  <dcterms:created xsi:type="dcterms:W3CDTF">2022-01-10T11:30:23Z</dcterms:created>
  <dcterms:modified xsi:type="dcterms:W3CDTF">2023-11-26T23:30:27Z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0x01010039F414A5477D46478353BF370E680E24</vt:lpwstr>
  </property>
  <property fmtid="{D5CDD505-2E9C-101B-9397-08002B2CF9AE}" pid="3" name="MediaServiceImageTags">
    <vt:lpwstr/>
  </property>
</Properties>
</file>